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handoutMasterIdLst>
    <p:handoutMasterId r:id="rId86"/>
  </p:handoutMasterIdLst>
  <p:sldIdLst>
    <p:sldId id="256" r:id="rId3"/>
    <p:sldId id="276" r:id="rId4"/>
    <p:sldId id="260" r:id="rId5"/>
    <p:sldId id="267" r:id="rId6"/>
    <p:sldId id="259" r:id="rId7"/>
    <p:sldId id="261" r:id="rId8"/>
    <p:sldId id="277" r:id="rId9"/>
    <p:sldId id="279" r:id="rId10"/>
    <p:sldId id="278" r:id="rId11"/>
    <p:sldId id="280" r:id="rId12"/>
    <p:sldId id="262" r:id="rId13"/>
    <p:sldId id="281" r:id="rId14"/>
    <p:sldId id="282" r:id="rId15"/>
    <p:sldId id="283" r:id="rId16"/>
    <p:sldId id="286" r:id="rId17"/>
    <p:sldId id="351" r:id="rId18"/>
    <p:sldId id="352" r:id="rId19"/>
    <p:sldId id="349" r:id="rId20"/>
    <p:sldId id="287" r:id="rId21"/>
    <p:sldId id="288" r:id="rId22"/>
    <p:sldId id="273" r:id="rId23"/>
    <p:sldId id="284" r:id="rId24"/>
    <p:sldId id="290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0126" autoAdjust="0"/>
  </p:normalViewPr>
  <p:slideViewPr>
    <p:cSldViewPr>
      <p:cViewPr varScale="1">
        <p:scale>
          <a:sx n="89" d="100"/>
          <a:sy n="89" d="100"/>
        </p:scale>
        <p:origin x="81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02D8147C-CA13-4718-B948-353A280686F6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E8B6D-3929-4562-A9EA-35912555B015}" type="parTrans" cxnId="{3ACC8E3F-DEF5-45BD-AAE3-F580A1579DE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63FB3-92BB-4550-B778-E30F851D6227}" type="sibTrans" cxnId="{3ACC8E3F-DEF5-45BD-AAE3-F580A1579DEC}">
      <dgm:prSet/>
      <dgm:spPr/>
      <dgm:t>
        <a:bodyPr/>
        <a:lstStyle/>
        <a:p>
          <a:endParaRPr lang="en-US"/>
        </a:p>
      </dgm:t>
    </dgm:pt>
    <dgm:pt modelId="{81220786-B444-4509-8BDB-EAEF405E8DEA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C92072-BA05-49BE-A902-36F8AE6824A6}" type="sibTrans" cxnId="{E62321D9-F571-41AB-A876-DB81C933DCE8}">
      <dgm:prSet/>
      <dgm:spPr/>
      <dgm:t>
        <a:bodyPr/>
        <a:lstStyle/>
        <a:p>
          <a:endParaRPr lang="en-US"/>
        </a:p>
      </dgm:t>
    </dgm:pt>
    <dgm:pt modelId="{AD77954E-3E39-47A5-8DDE-67B0E25E4EE7}" type="parTrans" cxnId="{E62321D9-F571-41AB-A876-DB81C933DCE8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E3769-4CE3-42C2-BE59-54EA8B270B25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41A780-98AF-4FA0-B87A-18AC34178A0D}" type="parTrans" cxnId="{92215A58-82D4-4395-A4CD-48A3EF0099F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741CE5-0542-4229-B2A6-AE49CEDBF8DD}" type="sibTrans" cxnId="{92215A58-82D4-4395-A4CD-48A3EF0099F0}">
      <dgm:prSet/>
      <dgm:spPr/>
      <dgm:t>
        <a:bodyPr/>
        <a:lstStyle/>
        <a:p>
          <a:endParaRPr lang="en-US"/>
        </a:p>
      </dgm:t>
    </dgm:pt>
    <dgm:pt modelId="{19B329A6-33CA-4F61-A168-6BE82F8373FF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A6CE3-8438-4C57-98E5-15FA6B1D9AE2}" type="parTrans" cxnId="{F4901AB7-3337-4287-8C8D-36FA694DD7D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AF45E8-A82C-4E09-819F-1674B654B0C8}" type="sibTrans" cxnId="{F4901AB7-3337-4287-8C8D-36FA694DD7D3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242073" custLinFactX="-100000" custLinFactNeighborX="-182793" custLinFactNeighborY="-388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4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4" custScaleX="334479" custScaleY="175401" custLinFactX="-59944" custLinFactY="77133" custLinFactNeighborX="-100000" custLinFactNeighborY="100000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4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4" custScaleX="268105" custScaleY="158389" custLinFactX="-65900" custLinFactY="107099" custLinFactNeighborX="-100000" custLinFactNeighborY="200000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4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4" custScaleX="318749" custScaleY="220065" custLinFactX="-35499" custLinFactY="39923" custLinFactNeighborX="-100000" custLinFactNeighborY="100000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4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4" custScaleX="401526" custScaleY="208469" custLinFactX="-41292" custLinFactY="100000" custLinFactNeighborX="-100000" custLinFactNeighborY="146342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E05EBCA3-8A0C-49D6-8A14-C2BD7DE10D92}" type="pres">
      <dgm:prSet presAssocID="{AD77954E-3E39-47A5-8DDE-67B0E25E4EE7}" presName="Name19" presStyleLbl="parChTrans1D2" presStyleIdx="2" presStyleCnt="4"/>
      <dgm:spPr/>
      <dgm:t>
        <a:bodyPr/>
        <a:lstStyle/>
        <a:p>
          <a:endParaRPr lang="en-US"/>
        </a:p>
      </dgm:t>
    </dgm:pt>
    <dgm:pt modelId="{0A5E3ADA-806E-44B2-AD3E-9D3A99D94C18}" type="pres">
      <dgm:prSet presAssocID="{81220786-B444-4509-8BDB-EAEF405E8DEA}" presName="Name21" presStyleCnt="0"/>
      <dgm:spPr/>
    </dgm:pt>
    <dgm:pt modelId="{C37F1EA3-8A6B-47A5-BA14-1692D3513B80}" type="pres">
      <dgm:prSet presAssocID="{81220786-B444-4509-8BDB-EAEF405E8DEA}" presName="level2Shape" presStyleLbl="node2" presStyleIdx="2" presStyleCnt="4" custScaleX="348730" custScaleY="177142" custLinFactY="73494" custLinFactNeighborX="-78023" custLinFactNeighborY="100000"/>
      <dgm:spPr/>
      <dgm:t>
        <a:bodyPr/>
        <a:lstStyle/>
        <a:p>
          <a:endParaRPr lang="en-US"/>
        </a:p>
      </dgm:t>
    </dgm:pt>
    <dgm:pt modelId="{20370996-C3F0-47A2-ACC4-D041E147764B}" type="pres">
      <dgm:prSet presAssocID="{81220786-B444-4509-8BDB-EAEF405E8DEA}" presName="hierChild3" presStyleCnt="0"/>
      <dgm:spPr/>
    </dgm:pt>
    <dgm:pt modelId="{4BB42AB5-E72E-4AAC-B6E3-29D81059D34D}" type="pres">
      <dgm:prSet presAssocID="{A541A780-98AF-4FA0-B87A-18AC34178A0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6B22593-C022-47B1-9BF1-AB4E2BF0FD4D}" type="pres">
      <dgm:prSet presAssocID="{ADAE3769-4CE3-42C2-BE59-54EA8B270B25}" presName="Name21" presStyleCnt="0"/>
      <dgm:spPr/>
    </dgm:pt>
    <dgm:pt modelId="{EA172B67-4CE5-4F37-B592-39A81AC33719}" type="pres">
      <dgm:prSet presAssocID="{ADAE3769-4CE3-42C2-BE59-54EA8B270B25}" presName="level2Shape" presStyleLbl="node3" presStyleIdx="2" presStyleCnt="4" custScaleX="303968" custScaleY="131226" custLinFactY="136394" custLinFactNeighborX="-88580" custLinFactNeighborY="200000"/>
      <dgm:spPr/>
      <dgm:t>
        <a:bodyPr/>
        <a:lstStyle/>
        <a:p>
          <a:endParaRPr lang="en-US"/>
        </a:p>
      </dgm:t>
    </dgm:pt>
    <dgm:pt modelId="{2B4E19C1-E3A0-455B-948C-FB53227CDFDD}" type="pres">
      <dgm:prSet presAssocID="{ADAE3769-4CE3-42C2-BE59-54EA8B270B25}" presName="hierChild3" presStyleCnt="0"/>
      <dgm:spPr/>
    </dgm:pt>
    <dgm:pt modelId="{9F00211B-E831-4266-B567-20BF1B8098D0}" type="pres">
      <dgm:prSet presAssocID="{263E8B6D-3929-4562-A9EA-35912555B015}" presName="Name19" presStyleLbl="parChTrans1D2" presStyleIdx="3" presStyleCnt="4"/>
      <dgm:spPr/>
      <dgm:t>
        <a:bodyPr/>
        <a:lstStyle/>
        <a:p>
          <a:endParaRPr lang="en-US"/>
        </a:p>
      </dgm:t>
    </dgm:pt>
    <dgm:pt modelId="{BE06621C-8248-45A7-A278-C903E89023D4}" type="pres">
      <dgm:prSet presAssocID="{02D8147C-CA13-4718-B948-353A280686F6}" presName="Name21" presStyleCnt="0"/>
      <dgm:spPr/>
    </dgm:pt>
    <dgm:pt modelId="{04FC1AC7-11D9-408B-BCD3-3C5E76CA47BD}" type="pres">
      <dgm:prSet presAssocID="{02D8147C-CA13-4718-B948-353A280686F6}" presName="level2Shape" presStyleLbl="node2" presStyleIdx="3" presStyleCnt="4" custScaleX="367804" custScaleY="171759" custLinFactY="74693" custLinFactNeighborX="15454" custLinFactNeighborY="100000"/>
      <dgm:spPr/>
      <dgm:t>
        <a:bodyPr/>
        <a:lstStyle/>
        <a:p>
          <a:endParaRPr lang="en-US"/>
        </a:p>
      </dgm:t>
    </dgm:pt>
    <dgm:pt modelId="{CD61FBFD-135A-498F-A1E6-F793E9712756}" type="pres">
      <dgm:prSet presAssocID="{02D8147C-CA13-4718-B948-353A280686F6}" presName="hierChild3" presStyleCnt="0"/>
      <dgm:spPr/>
    </dgm:pt>
    <dgm:pt modelId="{02ECF46E-4EAE-4402-A593-B68F73C4A03F}" type="pres">
      <dgm:prSet presAssocID="{FFFA6CE3-8438-4C57-98E5-15FA6B1D9AE2}" presName="Name19" presStyleLbl="parChTrans1D3" presStyleIdx="3" presStyleCnt="4"/>
      <dgm:spPr/>
      <dgm:t>
        <a:bodyPr/>
        <a:lstStyle/>
        <a:p>
          <a:endParaRPr lang="en-US"/>
        </a:p>
      </dgm:t>
    </dgm:pt>
    <dgm:pt modelId="{896A85F4-47F1-42D0-8298-F861F277C652}" type="pres">
      <dgm:prSet presAssocID="{19B329A6-33CA-4F61-A168-6BE82F8373FF}" presName="Name21" presStyleCnt="0"/>
      <dgm:spPr/>
    </dgm:pt>
    <dgm:pt modelId="{DB3C7915-7662-4638-BCF4-92E23DC7A5BF}" type="pres">
      <dgm:prSet presAssocID="{19B329A6-33CA-4F61-A168-6BE82F8373FF}" presName="level2Shape" presStyleLbl="node3" presStyleIdx="3" presStyleCnt="4" custScaleX="376542" custScaleY="163488" custLinFactY="116398" custLinFactNeighborX="-84704" custLinFactNeighborY="200000"/>
      <dgm:spPr/>
      <dgm:t>
        <a:bodyPr/>
        <a:lstStyle/>
        <a:p>
          <a:endParaRPr lang="en-US"/>
        </a:p>
      </dgm:t>
    </dgm:pt>
    <dgm:pt modelId="{F1411EAE-25F4-4FA7-B1B8-9C74089E8A72}" type="pres">
      <dgm:prSet presAssocID="{19B329A6-33CA-4F61-A168-6BE82F8373FF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ScaleY="312447" custLinFactY="-31866" custLinFactNeighborY="-100000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 custScaleY="176471" custLinFactNeighborY="-83468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ScaleY="184760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32BAFF6D-BB74-4580-A01F-6E9E9FCDC951}" type="presOf" srcId="{F3C236B2-2315-4257-8AB7-4339479EF4AE}" destId="{080BFEAB-6581-4EFB-98D0-BF20766E4991}" srcOrd="0" destOrd="0" presId="urn:microsoft.com/office/officeart/2005/8/layout/hierarchy6"/>
    <dgm:cxn modelId="{997A4844-A1CD-4461-A80F-85C5F637EBD7}" type="presOf" srcId="{9E09F000-18BE-46B5-84ED-1171E195BCA6}" destId="{A9E92716-7316-47AA-B374-F30681A06B2D}" srcOrd="0" destOrd="0" presId="urn:microsoft.com/office/officeart/2005/8/layout/hierarchy6"/>
    <dgm:cxn modelId="{91462BAD-77F2-4FA7-B588-33D736D7D421}" type="presOf" srcId="{E6FE1A65-1682-4410-A9F6-2EA0172C4ADA}" destId="{010BF257-9AC6-4B6C-BEC8-16E011944F6A}" srcOrd="0" destOrd="0" presId="urn:microsoft.com/office/officeart/2005/8/layout/hierarchy6"/>
    <dgm:cxn modelId="{5CE1C834-F017-4054-8324-F5FBA8C2A23A}" type="presOf" srcId="{1E8F2CCC-B818-43D2-B63F-EBEBB511D14B}" destId="{1D83C0A2-9D71-4F98-A339-7053966EF2FF}" srcOrd="0" destOrd="0" presId="urn:microsoft.com/office/officeart/2005/8/layout/hierarchy6"/>
    <dgm:cxn modelId="{92215A58-82D4-4395-A4CD-48A3EF0099F0}" srcId="{81220786-B444-4509-8BDB-EAEF405E8DEA}" destId="{ADAE3769-4CE3-42C2-BE59-54EA8B270B25}" srcOrd="0" destOrd="0" parTransId="{A541A780-98AF-4FA0-B87A-18AC34178A0D}" sibTransId="{AA741CE5-0542-4229-B2A6-AE49CEDBF8DD}"/>
    <dgm:cxn modelId="{4B7BA12C-05DF-4E92-8ADB-C6EBA06DB2EA}" type="presOf" srcId="{7B0E209E-50D2-4F16-B89D-75535A287874}" destId="{4AAD40E2-B943-47CE-A86F-093EF5874531}" srcOrd="0" destOrd="0" presId="urn:microsoft.com/office/officeart/2005/8/layout/hierarchy6"/>
    <dgm:cxn modelId="{D2662CD9-C12C-478E-A3B2-10843267DEC5}" type="presOf" srcId="{263E8B6D-3929-4562-A9EA-35912555B015}" destId="{9F00211B-E831-4266-B567-20BF1B8098D0}" srcOrd="0" destOrd="0" presId="urn:microsoft.com/office/officeart/2005/8/layout/hierarchy6"/>
    <dgm:cxn modelId="{DDCEEA2A-D397-44D5-88F5-7D5711BF45E5}" type="presOf" srcId="{CAC92C41-D808-4E4D-A3D1-E453C7DE29BF}" destId="{7109349D-4EC6-440F-BF90-896DA921BB0F}" srcOrd="0" destOrd="0" presId="urn:microsoft.com/office/officeart/2005/8/layout/hierarchy6"/>
    <dgm:cxn modelId="{F4901AB7-3337-4287-8C8D-36FA694DD7D3}" srcId="{02D8147C-CA13-4718-B948-353A280686F6}" destId="{19B329A6-33CA-4F61-A168-6BE82F8373FF}" srcOrd="0" destOrd="0" parTransId="{FFFA6CE3-8438-4C57-98E5-15FA6B1D9AE2}" sibTransId="{F2AF45E8-A82C-4E09-819F-1674B654B0C8}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017065BD-D0EE-480E-94AC-6BC9B752DD0F}" type="presOf" srcId="{E6FE1A65-1682-4410-A9F6-2EA0172C4ADA}" destId="{FC990DCA-0CAC-40C4-A885-9E3314C2B9B3}" srcOrd="1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6DDB2AA9-987C-4EBD-A5E0-8DA2180F02B9}" type="presOf" srcId="{DBEA1301-85FB-4447-8341-A7F1F17AF787}" destId="{DE572FB7-9386-4BC6-871F-0A4950CE53E8}" srcOrd="0" destOrd="0" presId="urn:microsoft.com/office/officeart/2005/8/layout/hierarchy6"/>
    <dgm:cxn modelId="{3ACC8E3F-DEF5-45BD-AAE3-F580A1579DEC}" srcId="{1E8F2CCC-B818-43D2-B63F-EBEBB511D14B}" destId="{02D8147C-CA13-4718-B948-353A280686F6}" srcOrd="3" destOrd="0" parTransId="{263E8B6D-3929-4562-A9EA-35912555B015}" sibTransId="{1E963FB3-92BB-4550-B778-E30F851D6227}"/>
    <dgm:cxn modelId="{B0777DDC-9C74-4863-B092-C1025F696E70}" type="presOf" srcId="{FAA32A3A-F5BC-4D56-8F9B-E312297DDFDD}" destId="{D8E00C20-4751-4D27-AC7B-153019DB7E37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76A0DFA7-A538-4F39-AA76-C5F04551CBB6}" type="presOf" srcId="{81220786-B444-4509-8BDB-EAEF405E8DEA}" destId="{C37F1EA3-8A6B-47A5-BA14-1692D3513B80}" srcOrd="0" destOrd="0" presId="urn:microsoft.com/office/officeart/2005/8/layout/hierarchy6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1751964F-905B-4070-BFAD-B4D3D0805F2B}" type="presOf" srcId="{FAA32A3A-F5BC-4D56-8F9B-E312297DDFDD}" destId="{AE6A8019-AB85-4B5B-AF79-1440BF78CB3E}" srcOrd="1" destOrd="0" presId="urn:microsoft.com/office/officeart/2005/8/layout/hierarchy6"/>
    <dgm:cxn modelId="{809F83E4-AEE1-4CBA-8BE0-FA0B02888B2A}" type="presOf" srcId="{DE9E15BE-0948-4CF1-8E22-B451DA6F77FE}" destId="{8827AB3E-5843-453E-9388-544FEDF81C64}" srcOrd="0" destOrd="0" presId="urn:microsoft.com/office/officeart/2005/8/layout/hierarchy6"/>
    <dgm:cxn modelId="{3F79C605-5143-4A01-9C36-D7B188BE5715}" type="presOf" srcId="{ADAE3769-4CE3-42C2-BE59-54EA8B270B25}" destId="{EA172B67-4CE5-4F37-B592-39A81AC33719}" srcOrd="0" destOrd="0" presId="urn:microsoft.com/office/officeart/2005/8/layout/hierarchy6"/>
    <dgm:cxn modelId="{1F41CE8E-23CA-480C-A091-45ADEDC99331}" type="presOf" srcId="{19B329A6-33CA-4F61-A168-6BE82F8373FF}" destId="{DB3C7915-7662-4638-BCF4-92E23DC7A5BF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C3F62F27-FD67-4D64-9736-6CF7D84FB0C1}" type="presOf" srcId="{AD77954E-3E39-47A5-8DDE-67B0E25E4EE7}" destId="{E05EBCA3-8A0C-49D6-8A14-C2BD7DE10D92}" srcOrd="0" destOrd="0" presId="urn:microsoft.com/office/officeart/2005/8/layout/hierarchy6"/>
    <dgm:cxn modelId="{4F58878D-DB7A-411B-8667-6C51D06A99D6}" type="presOf" srcId="{0C75F044-DFFC-4AE8-8EB7-61A8357EFB1B}" destId="{6FF0C18C-21F6-4BAD-9B64-9F3657E7C271}" srcOrd="0" destOrd="0" presId="urn:microsoft.com/office/officeart/2005/8/layout/hierarchy6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E62321D9-F571-41AB-A876-DB81C933DCE8}" srcId="{1E8F2CCC-B818-43D2-B63F-EBEBB511D14B}" destId="{81220786-B444-4509-8BDB-EAEF405E8DEA}" srcOrd="2" destOrd="0" parTransId="{AD77954E-3E39-47A5-8DDE-67B0E25E4EE7}" sibTransId="{E1C92072-BA05-49BE-A902-36F8AE6824A6}"/>
    <dgm:cxn modelId="{11309126-AFE3-4928-AA5E-F30DCE6A4D06}" type="presOf" srcId="{FFFA6CE3-8438-4C57-98E5-15FA6B1D9AE2}" destId="{02ECF46E-4EAE-4402-A593-B68F73C4A03F}" srcOrd="0" destOrd="0" presId="urn:microsoft.com/office/officeart/2005/8/layout/hierarchy6"/>
    <dgm:cxn modelId="{7B00B492-D382-4B77-ACA5-40D9428ED9E7}" type="presOf" srcId="{1FE896A0-2EBD-4575-9CCE-5730D37251BA}" destId="{ABAC4BE1-FA06-4859-B024-959322A221DC}" srcOrd="0" destOrd="0" presId="urn:microsoft.com/office/officeart/2005/8/layout/hierarchy6"/>
    <dgm:cxn modelId="{84DC56C0-D11D-4975-AD79-C07F2107F10D}" type="presOf" srcId="{AA2ACEFC-AC49-44F2-98E8-8309CB2220C1}" destId="{2C98583E-7546-45CB-BA2F-9D5DC2AB2B29}" srcOrd="0" destOrd="0" presId="urn:microsoft.com/office/officeart/2005/8/layout/hierarchy6"/>
    <dgm:cxn modelId="{30CA52B3-05F9-469C-895C-2D86BC64AED2}" type="presOf" srcId="{0C75F044-DFFC-4AE8-8EB7-61A8357EFB1B}" destId="{E6BE9DFB-2D04-4E7F-982B-A5F7C772CB73}" srcOrd="1" destOrd="0" presId="urn:microsoft.com/office/officeart/2005/8/layout/hierarchy6"/>
    <dgm:cxn modelId="{2D6532AD-E2F4-4293-82EF-44FA01EEBD41}" type="presOf" srcId="{21F14F74-9788-4812-AFA4-F62E47E83CD9}" destId="{B4D0BDFA-588F-4741-A5DC-C80F6F91C7A0}" srcOrd="0" destOrd="0" presId="urn:microsoft.com/office/officeart/2005/8/layout/hierarchy6"/>
    <dgm:cxn modelId="{3C0B5032-D5D1-450A-A9A7-99A722F403A3}" type="presOf" srcId="{02D8147C-CA13-4718-B948-353A280686F6}" destId="{04FC1AC7-11D9-408B-BCD3-3C5E76CA47BD}" srcOrd="0" destOrd="0" presId="urn:microsoft.com/office/officeart/2005/8/layout/hierarchy6"/>
    <dgm:cxn modelId="{A918EFD0-3DC1-4D2C-A5DC-72B9C8E539B6}" type="presOf" srcId="{A541A780-98AF-4FA0-B87A-18AC34178A0D}" destId="{4BB42AB5-E72E-4AAC-B6E3-29D81059D34D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38BA74E6-702A-48FC-9F55-B7098DF35FDC}" type="presParOf" srcId="{B4D0BDFA-588F-4741-A5DC-C80F6F91C7A0}" destId="{B0C1158B-0A94-425D-8069-0C65D32B3A85}" srcOrd="0" destOrd="0" presId="urn:microsoft.com/office/officeart/2005/8/layout/hierarchy6"/>
    <dgm:cxn modelId="{18A71DAA-80CB-42C4-B637-3749D5515E22}" type="presParOf" srcId="{B0C1158B-0A94-425D-8069-0C65D32B3A85}" destId="{22A3E8D8-366A-4A83-A372-9E19830046AF}" srcOrd="0" destOrd="0" presId="urn:microsoft.com/office/officeart/2005/8/layout/hierarchy6"/>
    <dgm:cxn modelId="{3411BFF7-4A0B-40E8-936A-7408708B91E9}" type="presParOf" srcId="{B0C1158B-0A94-425D-8069-0C65D32B3A85}" destId="{648A684D-F6ED-42DD-8867-E5025E3AC20A}" srcOrd="1" destOrd="0" presId="urn:microsoft.com/office/officeart/2005/8/layout/hierarchy6"/>
    <dgm:cxn modelId="{34818658-DA12-490A-B8F4-7B9F0AE021CC}" type="presParOf" srcId="{648A684D-F6ED-42DD-8867-E5025E3AC20A}" destId="{39F37286-F356-4F54-A9B7-7D5BB18D420E}" srcOrd="0" destOrd="0" presId="urn:microsoft.com/office/officeart/2005/8/layout/hierarchy6"/>
    <dgm:cxn modelId="{B7C3340F-4255-40A3-9BD5-492C02F4F32E}" type="presParOf" srcId="{39F37286-F356-4F54-A9B7-7D5BB18D420E}" destId="{1D83C0A2-9D71-4F98-A339-7053966EF2FF}" srcOrd="0" destOrd="0" presId="urn:microsoft.com/office/officeart/2005/8/layout/hierarchy6"/>
    <dgm:cxn modelId="{D20752B4-5B37-4C89-8523-ADB652B6FD65}" type="presParOf" srcId="{39F37286-F356-4F54-A9B7-7D5BB18D420E}" destId="{664D4686-15E5-44D4-9DD7-975257227BE6}" srcOrd="1" destOrd="0" presId="urn:microsoft.com/office/officeart/2005/8/layout/hierarchy6"/>
    <dgm:cxn modelId="{0989066B-50FA-4889-88A6-8B12044DDF3B}" type="presParOf" srcId="{664D4686-15E5-44D4-9DD7-975257227BE6}" destId="{ABAC4BE1-FA06-4859-B024-959322A221DC}" srcOrd="0" destOrd="0" presId="urn:microsoft.com/office/officeart/2005/8/layout/hierarchy6"/>
    <dgm:cxn modelId="{DBA3DB93-A16C-41AD-8B2F-598E9BDA56E4}" type="presParOf" srcId="{664D4686-15E5-44D4-9DD7-975257227BE6}" destId="{A6880434-8B81-4F90-AC9A-2738F8466D61}" srcOrd="1" destOrd="0" presId="urn:microsoft.com/office/officeart/2005/8/layout/hierarchy6"/>
    <dgm:cxn modelId="{3E6252BE-AB3E-4B31-892C-CF350E1291A0}" type="presParOf" srcId="{A6880434-8B81-4F90-AC9A-2738F8466D61}" destId="{DE572FB7-9386-4BC6-871F-0A4950CE53E8}" srcOrd="0" destOrd="0" presId="urn:microsoft.com/office/officeart/2005/8/layout/hierarchy6"/>
    <dgm:cxn modelId="{5E36BCCB-A74C-49C8-8C52-0E4D55A79150}" type="presParOf" srcId="{A6880434-8B81-4F90-AC9A-2738F8466D61}" destId="{CD0E34E8-76AC-49CF-B5C5-BD24F75F4545}" srcOrd="1" destOrd="0" presId="urn:microsoft.com/office/officeart/2005/8/layout/hierarchy6"/>
    <dgm:cxn modelId="{BC75B99F-2F2F-4DB9-A953-252F28D03B97}" type="presParOf" srcId="{CD0E34E8-76AC-49CF-B5C5-BD24F75F4545}" destId="{7109349D-4EC6-440F-BF90-896DA921BB0F}" srcOrd="0" destOrd="0" presId="urn:microsoft.com/office/officeart/2005/8/layout/hierarchy6"/>
    <dgm:cxn modelId="{077B4513-C2D7-43B7-8403-5FB92A52D661}" type="presParOf" srcId="{CD0E34E8-76AC-49CF-B5C5-BD24F75F4545}" destId="{080DE7DB-C939-4AE9-A987-BD7920F17B9C}" srcOrd="1" destOrd="0" presId="urn:microsoft.com/office/officeart/2005/8/layout/hierarchy6"/>
    <dgm:cxn modelId="{07E5FFA7-8050-4AC2-A3F2-98B200BF9632}" type="presParOf" srcId="{080DE7DB-C939-4AE9-A987-BD7920F17B9C}" destId="{4AAD40E2-B943-47CE-A86F-093EF5874531}" srcOrd="0" destOrd="0" presId="urn:microsoft.com/office/officeart/2005/8/layout/hierarchy6"/>
    <dgm:cxn modelId="{E2BC22AC-686B-44D8-8F72-7CA7528AEA19}" type="presParOf" srcId="{080DE7DB-C939-4AE9-A987-BD7920F17B9C}" destId="{F5816088-DBEB-4B9D-A7E7-04C78F9FF7FB}" srcOrd="1" destOrd="0" presId="urn:microsoft.com/office/officeart/2005/8/layout/hierarchy6"/>
    <dgm:cxn modelId="{B276B844-90CE-4D75-93E0-856847ABAD31}" type="presParOf" srcId="{664D4686-15E5-44D4-9DD7-975257227BE6}" destId="{A9E92716-7316-47AA-B374-F30681A06B2D}" srcOrd="2" destOrd="0" presId="urn:microsoft.com/office/officeart/2005/8/layout/hierarchy6"/>
    <dgm:cxn modelId="{383EF811-559E-48E8-ABC2-8608F594A09B}" type="presParOf" srcId="{664D4686-15E5-44D4-9DD7-975257227BE6}" destId="{68B69741-8233-48CE-AAD4-3DC0A1F64904}" srcOrd="3" destOrd="0" presId="urn:microsoft.com/office/officeart/2005/8/layout/hierarchy6"/>
    <dgm:cxn modelId="{F0DB2EAD-8C6E-4685-A0FA-95673DC33337}" type="presParOf" srcId="{68B69741-8233-48CE-AAD4-3DC0A1F64904}" destId="{2C98583E-7546-45CB-BA2F-9D5DC2AB2B29}" srcOrd="0" destOrd="0" presId="urn:microsoft.com/office/officeart/2005/8/layout/hierarchy6"/>
    <dgm:cxn modelId="{F0060FF9-9981-4B34-8593-6EADF3FBB027}" type="presParOf" srcId="{68B69741-8233-48CE-AAD4-3DC0A1F64904}" destId="{57084F2F-DF27-45DC-AEDA-864192305AC8}" srcOrd="1" destOrd="0" presId="urn:microsoft.com/office/officeart/2005/8/layout/hierarchy6"/>
    <dgm:cxn modelId="{37AE4BAB-DC8C-46DB-AD6B-DF0289566E6F}" type="presParOf" srcId="{57084F2F-DF27-45DC-AEDA-864192305AC8}" destId="{080BFEAB-6581-4EFB-98D0-BF20766E4991}" srcOrd="0" destOrd="0" presId="urn:microsoft.com/office/officeart/2005/8/layout/hierarchy6"/>
    <dgm:cxn modelId="{5295C40F-4B23-4C88-B428-AE979B9800F8}" type="presParOf" srcId="{57084F2F-DF27-45DC-AEDA-864192305AC8}" destId="{C4A6D269-8198-472C-BECE-3D646851AD0D}" srcOrd="1" destOrd="0" presId="urn:microsoft.com/office/officeart/2005/8/layout/hierarchy6"/>
    <dgm:cxn modelId="{E3592AB1-88EF-4658-A1A5-D5F5BF1ECA2E}" type="presParOf" srcId="{C4A6D269-8198-472C-BECE-3D646851AD0D}" destId="{8827AB3E-5843-453E-9388-544FEDF81C64}" srcOrd="0" destOrd="0" presId="urn:microsoft.com/office/officeart/2005/8/layout/hierarchy6"/>
    <dgm:cxn modelId="{B2A2FFB0-E639-447C-B177-1332D3769568}" type="presParOf" srcId="{C4A6D269-8198-472C-BECE-3D646851AD0D}" destId="{A8CFDC0A-3C3B-46AA-93F0-A403756D1000}" srcOrd="1" destOrd="0" presId="urn:microsoft.com/office/officeart/2005/8/layout/hierarchy6"/>
    <dgm:cxn modelId="{ADF9D679-101C-4799-B263-CB868EAA15F2}" type="presParOf" srcId="{664D4686-15E5-44D4-9DD7-975257227BE6}" destId="{E05EBCA3-8A0C-49D6-8A14-C2BD7DE10D92}" srcOrd="4" destOrd="0" presId="urn:microsoft.com/office/officeart/2005/8/layout/hierarchy6"/>
    <dgm:cxn modelId="{5E0A4570-1B36-4D4B-8B2F-E2928116FBC4}" type="presParOf" srcId="{664D4686-15E5-44D4-9DD7-975257227BE6}" destId="{0A5E3ADA-806E-44B2-AD3E-9D3A99D94C18}" srcOrd="5" destOrd="0" presId="urn:microsoft.com/office/officeart/2005/8/layout/hierarchy6"/>
    <dgm:cxn modelId="{DFFD4F21-80CB-4977-94EA-57D76693A86A}" type="presParOf" srcId="{0A5E3ADA-806E-44B2-AD3E-9D3A99D94C18}" destId="{C37F1EA3-8A6B-47A5-BA14-1692D3513B80}" srcOrd="0" destOrd="0" presId="urn:microsoft.com/office/officeart/2005/8/layout/hierarchy6"/>
    <dgm:cxn modelId="{D78F93CF-92CA-4E59-8A88-66B676970ABD}" type="presParOf" srcId="{0A5E3ADA-806E-44B2-AD3E-9D3A99D94C18}" destId="{20370996-C3F0-47A2-ACC4-D041E147764B}" srcOrd="1" destOrd="0" presId="urn:microsoft.com/office/officeart/2005/8/layout/hierarchy6"/>
    <dgm:cxn modelId="{10F435A2-70F9-4797-9CFC-BE2F79BF70D7}" type="presParOf" srcId="{20370996-C3F0-47A2-ACC4-D041E147764B}" destId="{4BB42AB5-E72E-4AAC-B6E3-29D81059D34D}" srcOrd="0" destOrd="0" presId="urn:microsoft.com/office/officeart/2005/8/layout/hierarchy6"/>
    <dgm:cxn modelId="{FB1FF14F-B7AF-458D-92FC-44507D4A0576}" type="presParOf" srcId="{20370996-C3F0-47A2-ACC4-D041E147764B}" destId="{96B22593-C022-47B1-9BF1-AB4E2BF0FD4D}" srcOrd="1" destOrd="0" presId="urn:microsoft.com/office/officeart/2005/8/layout/hierarchy6"/>
    <dgm:cxn modelId="{8D2B8B57-E80E-4814-BB19-9BE2CCB302B9}" type="presParOf" srcId="{96B22593-C022-47B1-9BF1-AB4E2BF0FD4D}" destId="{EA172B67-4CE5-4F37-B592-39A81AC33719}" srcOrd="0" destOrd="0" presId="urn:microsoft.com/office/officeart/2005/8/layout/hierarchy6"/>
    <dgm:cxn modelId="{3CB2AD60-1675-4A92-98C7-25359571A471}" type="presParOf" srcId="{96B22593-C022-47B1-9BF1-AB4E2BF0FD4D}" destId="{2B4E19C1-E3A0-455B-948C-FB53227CDFDD}" srcOrd="1" destOrd="0" presId="urn:microsoft.com/office/officeart/2005/8/layout/hierarchy6"/>
    <dgm:cxn modelId="{8752421C-5F90-41A5-861B-92576189A854}" type="presParOf" srcId="{664D4686-15E5-44D4-9DD7-975257227BE6}" destId="{9F00211B-E831-4266-B567-20BF1B8098D0}" srcOrd="6" destOrd="0" presId="urn:microsoft.com/office/officeart/2005/8/layout/hierarchy6"/>
    <dgm:cxn modelId="{12D23BBE-AA6B-4909-A4A1-692F43B0D4F0}" type="presParOf" srcId="{664D4686-15E5-44D4-9DD7-975257227BE6}" destId="{BE06621C-8248-45A7-A278-C903E89023D4}" srcOrd="7" destOrd="0" presId="urn:microsoft.com/office/officeart/2005/8/layout/hierarchy6"/>
    <dgm:cxn modelId="{724B392E-14AB-466B-A05B-91F02E1E8A2A}" type="presParOf" srcId="{BE06621C-8248-45A7-A278-C903E89023D4}" destId="{04FC1AC7-11D9-408B-BCD3-3C5E76CA47BD}" srcOrd="0" destOrd="0" presId="urn:microsoft.com/office/officeart/2005/8/layout/hierarchy6"/>
    <dgm:cxn modelId="{4BE0A6B2-15F9-42C8-9786-4AA80A5E732D}" type="presParOf" srcId="{BE06621C-8248-45A7-A278-C903E89023D4}" destId="{CD61FBFD-135A-498F-A1E6-F793E9712756}" srcOrd="1" destOrd="0" presId="urn:microsoft.com/office/officeart/2005/8/layout/hierarchy6"/>
    <dgm:cxn modelId="{0D976E08-CBBF-4D7F-8F08-4FF435A5AFFC}" type="presParOf" srcId="{CD61FBFD-135A-498F-A1E6-F793E9712756}" destId="{02ECF46E-4EAE-4402-A593-B68F73C4A03F}" srcOrd="0" destOrd="0" presId="urn:microsoft.com/office/officeart/2005/8/layout/hierarchy6"/>
    <dgm:cxn modelId="{2E98A2E6-5EFF-40DD-80F3-DB5B3DAEE7E0}" type="presParOf" srcId="{CD61FBFD-135A-498F-A1E6-F793E9712756}" destId="{896A85F4-47F1-42D0-8298-F861F277C652}" srcOrd="1" destOrd="0" presId="urn:microsoft.com/office/officeart/2005/8/layout/hierarchy6"/>
    <dgm:cxn modelId="{3256F7E8-B97A-4B77-B377-CF9E9ADDB0C9}" type="presParOf" srcId="{896A85F4-47F1-42D0-8298-F861F277C652}" destId="{DB3C7915-7662-4638-BCF4-92E23DC7A5BF}" srcOrd="0" destOrd="0" presId="urn:microsoft.com/office/officeart/2005/8/layout/hierarchy6"/>
    <dgm:cxn modelId="{CD1193B5-421F-476D-ADAC-6801C0365BF9}" type="presParOf" srcId="{896A85F4-47F1-42D0-8298-F861F277C652}" destId="{F1411EAE-25F4-4FA7-B1B8-9C74089E8A72}" srcOrd="1" destOrd="0" presId="urn:microsoft.com/office/officeart/2005/8/layout/hierarchy6"/>
    <dgm:cxn modelId="{04354BF8-C557-4066-834A-965C57EA7535}" type="presParOf" srcId="{B4D0BDFA-588F-4741-A5DC-C80F6F91C7A0}" destId="{D8B1459E-EA83-4F53-B76C-AA07E23969FC}" srcOrd="1" destOrd="0" presId="urn:microsoft.com/office/officeart/2005/8/layout/hierarchy6"/>
    <dgm:cxn modelId="{6472FC91-0158-4FA2-9DA3-AB7F9B2A2D80}" type="presParOf" srcId="{D8B1459E-EA83-4F53-B76C-AA07E23969FC}" destId="{C3D00A47-FA48-4704-BC16-4A63E45106F1}" srcOrd="0" destOrd="0" presId="urn:microsoft.com/office/officeart/2005/8/layout/hierarchy6"/>
    <dgm:cxn modelId="{DD5B3B22-6CED-45B5-833C-5E446DEE8A59}" type="presParOf" srcId="{C3D00A47-FA48-4704-BC16-4A63E45106F1}" destId="{010BF257-9AC6-4B6C-BEC8-16E011944F6A}" srcOrd="0" destOrd="0" presId="urn:microsoft.com/office/officeart/2005/8/layout/hierarchy6"/>
    <dgm:cxn modelId="{6395FBB9-54BC-4706-989C-31386B021472}" type="presParOf" srcId="{C3D00A47-FA48-4704-BC16-4A63E45106F1}" destId="{FC990DCA-0CAC-40C4-A885-9E3314C2B9B3}" srcOrd="1" destOrd="0" presId="urn:microsoft.com/office/officeart/2005/8/layout/hierarchy6"/>
    <dgm:cxn modelId="{97F1F79F-0F44-4DA4-B53E-0830D83D8C9C}" type="presParOf" srcId="{D8B1459E-EA83-4F53-B76C-AA07E23969FC}" destId="{6BBE190E-67BA-47C5-8F70-266A79240B5F}" srcOrd="1" destOrd="0" presId="urn:microsoft.com/office/officeart/2005/8/layout/hierarchy6"/>
    <dgm:cxn modelId="{2B9232A0-75CE-4B6E-BCD6-0383E3B2C6BB}" type="presParOf" srcId="{6BBE190E-67BA-47C5-8F70-266A79240B5F}" destId="{8522F1FF-489D-425F-AC27-C9C8C239DCDE}" srcOrd="0" destOrd="0" presId="urn:microsoft.com/office/officeart/2005/8/layout/hierarchy6"/>
    <dgm:cxn modelId="{099E66EE-95E0-4665-9AF3-F53896B139A7}" type="presParOf" srcId="{D8B1459E-EA83-4F53-B76C-AA07E23969FC}" destId="{1784DB08-45F3-42F1-8001-FB5343F7E629}" srcOrd="2" destOrd="0" presId="urn:microsoft.com/office/officeart/2005/8/layout/hierarchy6"/>
    <dgm:cxn modelId="{7475393C-C675-4453-BFD9-0D49A37BE8E5}" type="presParOf" srcId="{1784DB08-45F3-42F1-8001-FB5343F7E629}" destId="{D8E00C20-4751-4D27-AC7B-153019DB7E37}" srcOrd="0" destOrd="0" presId="urn:microsoft.com/office/officeart/2005/8/layout/hierarchy6"/>
    <dgm:cxn modelId="{44139D07-6A7A-41E8-AC8B-DF944709B7E8}" type="presParOf" srcId="{1784DB08-45F3-42F1-8001-FB5343F7E629}" destId="{AE6A8019-AB85-4B5B-AF79-1440BF78CB3E}" srcOrd="1" destOrd="0" presId="urn:microsoft.com/office/officeart/2005/8/layout/hierarchy6"/>
    <dgm:cxn modelId="{18A8028D-F92A-49D8-A031-05ACCC8B62D6}" type="presParOf" srcId="{D8B1459E-EA83-4F53-B76C-AA07E23969FC}" destId="{1D92A8A7-8375-40BC-A658-2BBC5C8036E0}" srcOrd="3" destOrd="0" presId="urn:microsoft.com/office/officeart/2005/8/layout/hierarchy6"/>
    <dgm:cxn modelId="{5D4A199E-CC7C-46BD-AC89-41F0DD8452DB}" type="presParOf" srcId="{1D92A8A7-8375-40BC-A658-2BBC5C8036E0}" destId="{6B46CD17-32B4-44CA-BAFC-F6204F2917F4}" srcOrd="0" destOrd="0" presId="urn:microsoft.com/office/officeart/2005/8/layout/hierarchy6"/>
    <dgm:cxn modelId="{722F1049-017B-479C-8064-348B4CE3160A}" type="presParOf" srcId="{D8B1459E-EA83-4F53-B76C-AA07E23969FC}" destId="{E3DE832F-EF8E-4940-806F-1C56D3A189E9}" srcOrd="4" destOrd="0" presId="urn:microsoft.com/office/officeart/2005/8/layout/hierarchy6"/>
    <dgm:cxn modelId="{3C4D43CC-06FC-414D-9CF1-1008CE4559D6}" type="presParOf" srcId="{E3DE832F-EF8E-4940-806F-1C56D3A189E9}" destId="{6FF0C18C-21F6-4BAD-9B64-9F3657E7C271}" srcOrd="0" destOrd="0" presId="urn:microsoft.com/office/officeart/2005/8/layout/hierarchy6"/>
    <dgm:cxn modelId="{0A7CC8C5-F040-49E4-8D2E-107903B14D77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02D8147C-CA13-4718-B948-353A280686F6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E8B6D-3929-4562-A9EA-35912555B015}" type="parTrans" cxnId="{3ACC8E3F-DEF5-45BD-AAE3-F580A1579DEC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63FB3-92BB-4550-B778-E30F851D6227}" type="sibTrans" cxnId="{3ACC8E3F-DEF5-45BD-AAE3-F580A1579DEC}">
      <dgm:prSet/>
      <dgm:spPr/>
      <dgm:t>
        <a:bodyPr/>
        <a:lstStyle/>
        <a:p>
          <a:endParaRPr lang="en-US"/>
        </a:p>
      </dgm:t>
    </dgm:pt>
    <dgm:pt modelId="{81220786-B444-4509-8BDB-EAEF405E8DEA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C92072-BA05-49BE-A902-36F8AE6824A6}" type="sibTrans" cxnId="{E62321D9-F571-41AB-A876-DB81C933DCE8}">
      <dgm:prSet/>
      <dgm:spPr/>
      <dgm:t>
        <a:bodyPr/>
        <a:lstStyle/>
        <a:p>
          <a:endParaRPr lang="en-US"/>
        </a:p>
      </dgm:t>
    </dgm:pt>
    <dgm:pt modelId="{AD77954E-3E39-47A5-8DDE-67B0E25E4EE7}" type="parTrans" cxnId="{E62321D9-F571-41AB-A876-DB81C933DCE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E3769-4CE3-42C2-BE59-54EA8B270B25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41A780-98AF-4FA0-B87A-18AC34178A0D}" type="parTrans" cxnId="{92215A58-82D4-4395-A4CD-48A3EF0099F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741CE5-0542-4229-B2A6-AE49CEDBF8DD}" type="sibTrans" cxnId="{92215A58-82D4-4395-A4CD-48A3EF0099F0}">
      <dgm:prSet/>
      <dgm:spPr/>
      <dgm:t>
        <a:bodyPr/>
        <a:lstStyle/>
        <a:p>
          <a:endParaRPr lang="en-US"/>
        </a:p>
      </dgm:t>
    </dgm:pt>
    <dgm:pt modelId="{19B329A6-33CA-4F61-A168-6BE82F8373FF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A6CE3-8438-4C57-98E5-15FA6B1D9AE2}" type="parTrans" cxnId="{F4901AB7-3337-4287-8C8D-36FA694DD7D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AF45E8-A82C-4E09-819F-1674B654B0C8}" type="sibTrans" cxnId="{F4901AB7-3337-4287-8C8D-36FA694DD7D3}">
      <dgm:prSet/>
      <dgm:spPr/>
      <dgm:t>
        <a:bodyPr/>
        <a:lstStyle/>
        <a:p>
          <a:endParaRPr lang="en-US"/>
        </a:p>
      </dgm:t>
    </dgm:pt>
    <dgm:pt modelId="{7B880FD3-470C-40BD-89F5-BBCB69ABFB0A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A14229-9C65-43ED-8E5D-B4C1FFA68C86}" type="parTrans" cxnId="{49CB2415-1EF3-453B-96B8-5F7518283E34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947432-670A-43D0-9AD7-4B7492CF963D}" type="sibTrans" cxnId="{49CB2415-1EF3-453B-96B8-5F7518283E34}">
      <dgm:prSet/>
      <dgm:spPr/>
      <dgm:t>
        <a:bodyPr/>
        <a:lstStyle/>
        <a:p>
          <a:endParaRPr lang="en-US"/>
        </a:p>
      </dgm:t>
    </dgm:pt>
    <dgm:pt modelId="{AC18346D-F933-4D7C-8FDD-0BF7C19B594E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6F33A0-166E-4729-84E3-7817F9BCADFC}" type="parTrans" cxnId="{F3F800C1-C0BC-4862-8BFD-BB932FED527A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EDE369-357D-418E-9E99-DBA78B898489}" type="sibTrans" cxnId="{F3F800C1-C0BC-4862-8BFD-BB932FED527A}">
      <dgm:prSet/>
      <dgm:spPr/>
      <dgm:t>
        <a:bodyPr/>
        <a:lstStyle/>
        <a:p>
          <a:endParaRPr lang="en-US"/>
        </a:p>
      </dgm:t>
    </dgm:pt>
    <dgm:pt modelId="{10790912-6577-43B4-9F16-53622A179F6B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53552-FDEA-49A9-8790-F7020A2230DC}" type="parTrans" cxnId="{5EAE57BC-708D-4FC4-ABD0-73FC9130090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AACEE9-D72D-4E17-9267-59D64692BC15}" type="sibTrans" cxnId="{5EAE57BC-708D-4FC4-ABD0-73FC91300903}">
      <dgm:prSet/>
      <dgm:spPr/>
      <dgm:t>
        <a:bodyPr/>
        <a:lstStyle/>
        <a:p>
          <a:endParaRPr lang="en-US"/>
        </a:p>
      </dgm:t>
    </dgm:pt>
    <dgm:pt modelId="{032580A6-AF56-40B6-9B29-46B03B0E0E85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77286C-C5DA-4C9F-9CE2-913B359F40B7}" type="parTrans" cxnId="{5343B18A-B940-4E87-91B2-64A4235788C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D80313-A20D-405B-93F2-98D66E90E974}" type="sibTrans" cxnId="{5343B18A-B940-4E87-91B2-64A4235788CD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602290" custScaleY="209331" custLinFactX="-99251" custLinFactY="-100000" custLinFactNeighborX="-100000" custLinFactNeighborY="-1022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6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6" custScaleX="453171" custScaleY="338699" custLinFactX="-174678" custLinFactY="100000" custLinFactNeighborX="-200000" custLinFactNeighborY="147546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6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6" custScaleX="336966" custScaleY="275526" custLinFactX="-160464" custLinFactY="200000" custLinFactNeighborX="-200000" custLinFactNeighborY="265463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6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6" custScaleX="357748" custScaleY="328146" custLinFactX="-107425" custLinFactY="101785" custLinFactNeighborX="-200000" custLinFactNeighborY="200000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6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6" custScaleX="352125" custScaleY="203828" custLinFactX="-116554" custLinFactY="200000" custLinFactNeighborX="-200000" custLinFactNeighborY="278410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E05EBCA3-8A0C-49D6-8A14-C2BD7DE10D92}" type="pres">
      <dgm:prSet presAssocID="{AD77954E-3E39-47A5-8DDE-67B0E25E4EE7}" presName="Name19" presStyleLbl="parChTrans1D2" presStyleIdx="2" presStyleCnt="6"/>
      <dgm:spPr/>
      <dgm:t>
        <a:bodyPr/>
        <a:lstStyle/>
        <a:p>
          <a:endParaRPr lang="en-US"/>
        </a:p>
      </dgm:t>
    </dgm:pt>
    <dgm:pt modelId="{0A5E3ADA-806E-44B2-AD3E-9D3A99D94C18}" type="pres">
      <dgm:prSet presAssocID="{81220786-B444-4509-8BDB-EAEF405E8DEA}" presName="Name21" presStyleCnt="0"/>
      <dgm:spPr/>
    </dgm:pt>
    <dgm:pt modelId="{C37F1EA3-8A6B-47A5-BA14-1692D3513B80}" type="pres">
      <dgm:prSet presAssocID="{81220786-B444-4509-8BDB-EAEF405E8DEA}" presName="level2Shape" presStyleLbl="node2" presStyleIdx="2" presStyleCnt="6" custScaleX="322782" custScaleY="216023" custLinFactX="-100000" custLinFactY="100000" custLinFactNeighborX="-127728" custLinFactNeighborY="199909"/>
      <dgm:spPr/>
      <dgm:t>
        <a:bodyPr/>
        <a:lstStyle/>
        <a:p>
          <a:endParaRPr lang="en-US"/>
        </a:p>
      </dgm:t>
    </dgm:pt>
    <dgm:pt modelId="{20370996-C3F0-47A2-ACC4-D041E147764B}" type="pres">
      <dgm:prSet presAssocID="{81220786-B444-4509-8BDB-EAEF405E8DEA}" presName="hierChild3" presStyleCnt="0"/>
      <dgm:spPr/>
    </dgm:pt>
    <dgm:pt modelId="{4BB42AB5-E72E-4AAC-B6E3-29D81059D34D}" type="pres">
      <dgm:prSet presAssocID="{A541A780-98AF-4FA0-B87A-18AC34178A0D}" presName="Name19" presStyleLbl="parChTrans1D3" presStyleIdx="2" presStyleCnt="6"/>
      <dgm:spPr/>
      <dgm:t>
        <a:bodyPr/>
        <a:lstStyle/>
        <a:p>
          <a:endParaRPr lang="en-US"/>
        </a:p>
      </dgm:t>
    </dgm:pt>
    <dgm:pt modelId="{96B22593-C022-47B1-9BF1-AB4E2BF0FD4D}" type="pres">
      <dgm:prSet presAssocID="{ADAE3769-4CE3-42C2-BE59-54EA8B270B25}" presName="Name21" presStyleCnt="0"/>
      <dgm:spPr/>
    </dgm:pt>
    <dgm:pt modelId="{EA172B67-4CE5-4F37-B592-39A81AC33719}" type="pres">
      <dgm:prSet presAssocID="{ADAE3769-4CE3-42C2-BE59-54EA8B270B25}" presName="level2Shape" presStyleLbl="node3" presStyleIdx="2" presStyleCnt="6" custScaleX="293254" custScaleY="259097" custLinFactX="-100000" custLinFactY="290533" custLinFactNeighborX="-142492" custLinFactNeighborY="300000"/>
      <dgm:spPr/>
      <dgm:t>
        <a:bodyPr/>
        <a:lstStyle/>
        <a:p>
          <a:endParaRPr lang="en-US"/>
        </a:p>
      </dgm:t>
    </dgm:pt>
    <dgm:pt modelId="{2B4E19C1-E3A0-455B-948C-FB53227CDFDD}" type="pres">
      <dgm:prSet presAssocID="{ADAE3769-4CE3-42C2-BE59-54EA8B270B25}" presName="hierChild3" presStyleCnt="0"/>
      <dgm:spPr/>
    </dgm:pt>
    <dgm:pt modelId="{9F00211B-E831-4266-B567-20BF1B8098D0}" type="pres">
      <dgm:prSet presAssocID="{263E8B6D-3929-4562-A9EA-35912555B015}" presName="Name19" presStyleLbl="parChTrans1D2" presStyleIdx="3" presStyleCnt="6"/>
      <dgm:spPr/>
      <dgm:t>
        <a:bodyPr/>
        <a:lstStyle/>
        <a:p>
          <a:endParaRPr lang="en-US"/>
        </a:p>
      </dgm:t>
    </dgm:pt>
    <dgm:pt modelId="{BE06621C-8248-45A7-A278-C903E89023D4}" type="pres">
      <dgm:prSet presAssocID="{02D8147C-CA13-4718-B948-353A280686F6}" presName="Name21" presStyleCnt="0"/>
      <dgm:spPr/>
    </dgm:pt>
    <dgm:pt modelId="{04FC1AC7-11D9-408B-BCD3-3C5E76CA47BD}" type="pres">
      <dgm:prSet presAssocID="{02D8147C-CA13-4718-B948-353A280686F6}" presName="level2Shape" presStyleLbl="node2" presStyleIdx="3" presStyleCnt="6" custScaleX="427524" custScaleY="353492" custLinFactX="-79635" custLinFactY="100000" custLinFactNeighborX="-100000" custLinFactNeighborY="145244"/>
      <dgm:spPr/>
      <dgm:t>
        <a:bodyPr/>
        <a:lstStyle/>
        <a:p>
          <a:endParaRPr lang="en-US"/>
        </a:p>
      </dgm:t>
    </dgm:pt>
    <dgm:pt modelId="{CD61FBFD-135A-498F-A1E6-F793E9712756}" type="pres">
      <dgm:prSet presAssocID="{02D8147C-CA13-4718-B948-353A280686F6}" presName="hierChild3" presStyleCnt="0"/>
      <dgm:spPr/>
    </dgm:pt>
    <dgm:pt modelId="{02ECF46E-4EAE-4402-A593-B68F73C4A03F}" type="pres">
      <dgm:prSet presAssocID="{FFFA6CE3-8438-4C57-98E5-15FA6B1D9AE2}" presName="Name19" presStyleLbl="parChTrans1D3" presStyleIdx="3" presStyleCnt="6"/>
      <dgm:spPr/>
      <dgm:t>
        <a:bodyPr/>
        <a:lstStyle/>
        <a:p>
          <a:endParaRPr lang="en-US"/>
        </a:p>
      </dgm:t>
    </dgm:pt>
    <dgm:pt modelId="{896A85F4-47F1-42D0-8298-F861F277C652}" type="pres">
      <dgm:prSet presAssocID="{19B329A6-33CA-4F61-A168-6BE82F8373FF}" presName="Name21" presStyleCnt="0"/>
      <dgm:spPr/>
    </dgm:pt>
    <dgm:pt modelId="{DB3C7915-7662-4638-BCF4-92E23DC7A5BF}" type="pres">
      <dgm:prSet presAssocID="{19B329A6-33CA-4F61-A168-6BE82F8373FF}" presName="level2Shape" presStyleLbl="node3" presStyleIdx="3" presStyleCnt="6" custScaleX="371778" custScaleY="225422" custLinFactX="-100000" custLinFactY="200000" custLinFactNeighborX="-107508" custLinFactNeighborY="253064"/>
      <dgm:spPr/>
      <dgm:t>
        <a:bodyPr/>
        <a:lstStyle/>
        <a:p>
          <a:endParaRPr lang="en-US"/>
        </a:p>
      </dgm:t>
    </dgm:pt>
    <dgm:pt modelId="{F1411EAE-25F4-4FA7-B1B8-9C74089E8A72}" type="pres">
      <dgm:prSet presAssocID="{19B329A6-33CA-4F61-A168-6BE82F8373FF}" presName="hierChild3" presStyleCnt="0"/>
      <dgm:spPr/>
    </dgm:pt>
    <dgm:pt modelId="{69B3D40F-C842-42C2-ABF2-D756A7AAD288}" type="pres">
      <dgm:prSet presAssocID="{22A14229-9C65-43ED-8E5D-B4C1FFA68C86}" presName="Name19" presStyleLbl="parChTrans1D2" presStyleIdx="4" presStyleCnt="6"/>
      <dgm:spPr/>
      <dgm:t>
        <a:bodyPr/>
        <a:lstStyle/>
        <a:p>
          <a:endParaRPr lang="en-US"/>
        </a:p>
      </dgm:t>
    </dgm:pt>
    <dgm:pt modelId="{7DD82783-65FC-4837-91B4-8DD8A9F2FB9A}" type="pres">
      <dgm:prSet presAssocID="{7B880FD3-470C-40BD-89F5-BBCB69ABFB0A}" presName="Name21" presStyleCnt="0"/>
      <dgm:spPr/>
    </dgm:pt>
    <dgm:pt modelId="{BCD35B34-DB8E-4842-BE1F-AE990981C8F3}" type="pres">
      <dgm:prSet presAssocID="{7B880FD3-470C-40BD-89F5-BBCB69ABFB0A}" presName="level2Shape" presStyleLbl="node2" presStyleIdx="4" presStyleCnt="6" custScaleX="356611" custScaleY="406149" custLinFactX="-26954" custLinFactY="90579" custLinFactNeighborX="-100000" custLinFactNeighborY="100000"/>
      <dgm:spPr/>
      <dgm:t>
        <a:bodyPr/>
        <a:lstStyle/>
        <a:p>
          <a:endParaRPr lang="en-US"/>
        </a:p>
      </dgm:t>
    </dgm:pt>
    <dgm:pt modelId="{05582660-D3B0-4DD0-AC0F-017069CAB09A}" type="pres">
      <dgm:prSet presAssocID="{7B880FD3-470C-40BD-89F5-BBCB69ABFB0A}" presName="hierChild3" presStyleCnt="0"/>
      <dgm:spPr/>
    </dgm:pt>
    <dgm:pt modelId="{E046ABB2-4D38-4EEE-B502-EC9DEB033AF7}" type="pres">
      <dgm:prSet presAssocID="{9F6F33A0-166E-4729-84E3-7817F9BCADFC}" presName="Name19" presStyleLbl="parChTrans1D3" presStyleIdx="4" presStyleCnt="6"/>
      <dgm:spPr/>
      <dgm:t>
        <a:bodyPr/>
        <a:lstStyle/>
        <a:p>
          <a:endParaRPr lang="en-US"/>
        </a:p>
      </dgm:t>
    </dgm:pt>
    <dgm:pt modelId="{389B6BC9-CDE2-4653-AA7C-6402A2B2D013}" type="pres">
      <dgm:prSet presAssocID="{AC18346D-F933-4D7C-8FDD-0BF7C19B594E}" presName="Name21" presStyleCnt="0"/>
      <dgm:spPr/>
    </dgm:pt>
    <dgm:pt modelId="{A2D3E680-3ADD-4995-A1F2-DB5BFD51DC93}" type="pres">
      <dgm:prSet presAssocID="{AC18346D-F933-4D7C-8FDD-0BF7C19B594E}" presName="level2Shape" presStyleLbl="node3" presStyleIdx="4" presStyleCnt="6" custScaleX="343240" custScaleY="259097" custLinFactX="-25800" custLinFactY="198013" custLinFactNeighborX="-100000" custLinFactNeighborY="200000"/>
      <dgm:spPr/>
      <dgm:t>
        <a:bodyPr/>
        <a:lstStyle/>
        <a:p>
          <a:endParaRPr lang="en-US"/>
        </a:p>
      </dgm:t>
    </dgm:pt>
    <dgm:pt modelId="{6F6098DC-C0B6-4CCB-9116-764F252DD816}" type="pres">
      <dgm:prSet presAssocID="{AC18346D-F933-4D7C-8FDD-0BF7C19B594E}" presName="hierChild3" presStyleCnt="0"/>
      <dgm:spPr/>
    </dgm:pt>
    <dgm:pt modelId="{9267115A-4087-4C24-9C97-6C492274C750}" type="pres">
      <dgm:prSet presAssocID="{FE553552-FDEA-49A9-8790-F7020A2230DC}" presName="Name19" presStyleLbl="parChTrans1D2" presStyleIdx="5" presStyleCnt="6"/>
      <dgm:spPr/>
      <dgm:t>
        <a:bodyPr/>
        <a:lstStyle/>
        <a:p>
          <a:endParaRPr lang="en-US"/>
        </a:p>
      </dgm:t>
    </dgm:pt>
    <dgm:pt modelId="{72B1FDEB-898A-4298-A4F4-29C730299AC2}" type="pres">
      <dgm:prSet presAssocID="{10790912-6577-43B4-9F16-53622A179F6B}" presName="Name21" presStyleCnt="0"/>
      <dgm:spPr/>
    </dgm:pt>
    <dgm:pt modelId="{C08D8D62-31FC-4CCB-844C-32157A5D27CC}" type="pres">
      <dgm:prSet presAssocID="{10790912-6577-43B4-9F16-53622A179F6B}" presName="level2Shape" presStyleLbl="node2" presStyleIdx="5" presStyleCnt="6" custScaleX="437996" custScaleY="318945" custLinFactY="100000" custLinFactNeighborX="-76246" custLinFactNeighborY="199909"/>
      <dgm:spPr/>
      <dgm:t>
        <a:bodyPr/>
        <a:lstStyle/>
        <a:p>
          <a:endParaRPr lang="en-US"/>
        </a:p>
      </dgm:t>
    </dgm:pt>
    <dgm:pt modelId="{0E4B65C3-BD6D-451C-B33A-A64F13A9FF3C}" type="pres">
      <dgm:prSet presAssocID="{10790912-6577-43B4-9F16-53622A179F6B}" presName="hierChild3" presStyleCnt="0"/>
      <dgm:spPr/>
    </dgm:pt>
    <dgm:pt modelId="{BABA175E-A5A5-4064-9388-F1989E3DE313}" type="pres">
      <dgm:prSet presAssocID="{F077286C-C5DA-4C9F-9CE2-913B359F40B7}" presName="Name19" presStyleLbl="parChTrans1D3" presStyleIdx="5" presStyleCnt="6"/>
      <dgm:spPr/>
      <dgm:t>
        <a:bodyPr/>
        <a:lstStyle/>
        <a:p>
          <a:endParaRPr lang="en-US"/>
        </a:p>
      </dgm:t>
    </dgm:pt>
    <dgm:pt modelId="{4EC05E35-1B42-4503-8921-537AD7D683B8}" type="pres">
      <dgm:prSet presAssocID="{032580A6-AF56-40B6-9B29-46B03B0E0E85}" presName="Name21" presStyleCnt="0"/>
      <dgm:spPr/>
    </dgm:pt>
    <dgm:pt modelId="{B2499EDC-8CE0-445C-894A-703CED8EC1E3}" type="pres">
      <dgm:prSet presAssocID="{032580A6-AF56-40B6-9B29-46B03B0E0E85}" presName="level2Shape" presStyleLbl="node3" presStyleIdx="5" presStyleCnt="6" custScaleX="411709" custScaleY="237623" custLinFactY="200000" custLinFactNeighborX="-12649" custLinFactNeighborY="285217"/>
      <dgm:spPr/>
      <dgm:t>
        <a:bodyPr/>
        <a:lstStyle/>
        <a:p>
          <a:endParaRPr lang="en-US"/>
        </a:p>
      </dgm:t>
    </dgm:pt>
    <dgm:pt modelId="{F2FEA2FA-ACDE-4C3F-8E1B-28E95271429A}" type="pres">
      <dgm:prSet presAssocID="{032580A6-AF56-40B6-9B29-46B03B0E0E85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ScaleY="400181" custLinFactY="-100000" custLinFactNeighborX="0" custLinFactNeighborY="-111088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 custScaleY="399309" custLinFactY="-16620" custLinFactNeighborX="0" custLinFactNeighborY="-100000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ScaleY="317219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1AA01D-7EAD-4449-9CB0-93ACC34B98B1}" type="presOf" srcId="{263E8B6D-3929-4562-A9EA-35912555B015}" destId="{9F00211B-E831-4266-B567-20BF1B8098D0}" srcOrd="0" destOrd="0" presId="urn:microsoft.com/office/officeart/2005/8/layout/hierarchy6"/>
    <dgm:cxn modelId="{589AAF8D-4407-4872-96FC-10D16E449559}" type="presOf" srcId="{DE9E15BE-0948-4CF1-8E22-B451DA6F77FE}" destId="{8827AB3E-5843-453E-9388-544FEDF81C64}" srcOrd="0" destOrd="0" presId="urn:microsoft.com/office/officeart/2005/8/layout/hierarchy6"/>
    <dgm:cxn modelId="{26AC429F-1FE0-4B41-8797-1205BB9A1BB5}" type="presOf" srcId="{F077286C-C5DA-4C9F-9CE2-913B359F40B7}" destId="{BABA175E-A5A5-4064-9388-F1989E3DE313}" srcOrd="0" destOrd="0" presId="urn:microsoft.com/office/officeart/2005/8/layout/hierarchy6"/>
    <dgm:cxn modelId="{D5A4E128-79B9-4DF5-BB15-BD1F1C220BFB}" type="presOf" srcId="{19B329A6-33CA-4F61-A168-6BE82F8373FF}" destId="{DB3C7915-7662-4638-BCF4-92E23DC7A5BF}" srcOrd="0" destOrd="0" presId="urn:microsoft.com/office/officeart/2005/8/layout/hierarchy6"/>
    <dgm:cxn modelId="{02E0CB28-D9C1-455D-8690-53B0F7CD0B43}" type="presOf" srcId="{02D8147C-CA13-4718-B948-353A280686F6}" destId="{04FC1AC7-11D9-408B-BCD3-3C5E76CA47BD}" srcOrd="0" destOrd="0" presId="urn:microsoft.com/office/officeart/2005/8/layout/hierarchy6"/>
    <dgm:cxn modelId="{CABE1FB2-43C4-4229-9CE3-5A9708AD7808}" type="presOf" srcId="{E6FE1A65-1682-4410-A9F6-2EA0172C4ADA}" destId="{FC990DCA-0CAC-40C4-A885-9E3314C2B9B3}" srcOrd="1" destOrd="0" presId="urn:microsoft.com/office/officeart/2005/8/layout/hierarchy6"/>
    <dgm:cxn modelId="{65AE4CEE-301F-429C-9615-EF9681BE7720}" type="presOf" srcId="{9E09F000-18BE-46B5-84ED-1171E195BCA6}" destId="{A9E92716-7316-47AA-B374-F30681A06B2D}" srcOrd="0" destOrd="0" presId="urn:microsoft.com/office/officeart/2005/8/layout/hierarchy6"/>
    <dgm:cxn modelId="{4337DDFA-527E-4D29-A93A-E4F169FAB461}" type="presOf" srcId="{A541A780-98AF-4FA0-B87A-18AC34178A0D}" destId="{4BB42AB5-E72E-4AAC-B6E3-29D81059D34D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5343B18A-B940-4E87-91B2-64A4235788CD}" srcId="{10790912-6577-43B4-9F16-53622A179F6B}" destId="{032580A6-AF56-40B6-9B29-46B03B0E0E85}" srcOrd="0" destOrd="0" parTransId="{F077286C-C5DA-4C9F-9CE2-913B359F40B7}" sibTransId="{2BD80313-A20D-405B-93F2-98D66E90E974}"/>
    <dgm:cxn modelId="{E39A4E34-F057-4497-AF62-57D869BF53AE}" type="presOf" srcId="{032580A6-AF56-40B6-9B29-46B03B0E0E85}" destId="{B2499EDC-8CE0-445C-894A-703CED8EC1E3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49CB2415-1EF3-453B-96B8-5F7518283E34}" srcId="{1E8F2CCC-B818-43D2-B63F-EBEBB511D14B}" destId="{7B880FD3-470C-40BD-89F5-BBCB69ABFB0A}" srcOrd="4" destOrd="0" parTransId="{22A14229-9C65-43ED-8E5D-B4C1FFA68C86}" sibTransId="{25947432-670A-43D0-9AD7-4B7492CF963D}"/>
    <dgm:cxn modelId="{8A5D7AD5-89D8-47B4-80BB-84C2478AC4B4}" type="presOf" srcId="{81220786-B444-4509-8BDB-EAEF405E8DEA}" destId="{C37F1EA3-8A6B-47A5-BA14-1692D3513B80}" srcOrd="0" destOrd="0" presId="urn:microsoft.com/office/officeart/2005/8/layout/hierarchy6"/>
    <dgm:cxn modelId="{402F7CEC-5A72-4AC5-A8B2-1DB96E3E46E0}" type="presOf" srcId="{0C75F044-DFFC-4AE8-8EB7-61A8357EFB1B}" destId="{E6BE9DFB-2D04-4E7F-982B-A5F7C772CB73}" srcOrd="1" destOrd="0" presId="urn:microsoft.com/office/officeart/2005/8/layout/hierarchy6"/>
    <dgm:cxn modelId="{D9506C50-3DBC-46AF-A4A7-C9272AF0EA6E}" type="presOf" srcId="{22A14229-9C65-43ED-8E5D-B4C1FFA68C86}" destId="{69B3D40F-C842-42C2-ABF2-D756A7AAD288}" srcOrd="0" destOrd="0" presId="urn:microsoft.com/office/officeart/2005/8/layout/hierarchy6"/>
    <dgm:cxn modelId="{DDAE5A27-69A9-4C2B-B3BE-EEA917B40D4D}" type="presOf" srcId="{FAA32A3A-F5BC-4D56-8F9B-E312297DDFDD}" destId="{AE6A8019-AB85-4B5B-AF79-1440BF78CB3E}" srcOrd="1" destOrd="0" presId="urn:microsoft.com/office/officeart/2005/8/layout/hierarchy6"/>
    <dgm:cxn modelId="{F3F800C1-C0BC-4862-8BFD-BB932FED527A}" srcId="{7B880FD3-470C-40BD-89F5-BBCB69ABFB0A}" destId="{AC18346D-F933-4D7C-8FDD-0BF7C19B594E}" srcOrd="0" destOrd="0" parTransId="{9F6F33A0-166E-4729-84E3-7817F9BCADFC}" sibTransId="{ECEDE369-357D-418E-9E99-DBA78B898489}"/>
    <dgm:cxn modelId="{3ACC8E3F-DEF5-45BD-AAE3-F580A1579DEC}" srcId="{1E8F2CCC-B818-43D2-B63F-EBEBB511D14B}" destId="{02D8147C-CA13-4718-B948-353A280686F6}" srcOrd="3" destOrd="0" parTransId="{263E8B6D-3929-4562-A9EA-35912555B015}" sibTransId="{1E963FB3-92BB-4550-B778-E30F851D6227}"/>
    <dgm:cxn modelId="{F4901AB7-3337-4287-8C8D-36FA694DD7D3}" srcId="{02D8147C-CA13-4718-B948-353A280686F6}" destId="{19B329A6-33CA-4F61-A168-6BE82F8373FF}" srcOrd="0" destOrd="0" parTransId="{FFFA6CE3-8438-4C57-98E5-15FA6B1D9AE2}" sibTransId="{F2AF45E8-A82C-4E09-819F-1674B654B0C8}"/>
    <dgm:cxn modelId="{A1298563-E2CF-451A-992B-B4D5A743BF82}" type="presOf" srcId="{AC18346D-F933-4D7C-8FDD-0BF7C19B594E}" destId="{A2D3E680-3ADD-4995-A1F2-DB5BFD51DC93}" srcOrd="0" destOrd="0" presId="urn:microsoft.com/office/officeart/2005/8/layout/hierarchy6"/>
    <dgm:cxn modelId="{403208CF-5C87-4EE1-A2DF-067DE0390796}" type="presOf" srcId="{1E8F2CCC-B818-43D2-B63F-EBEBB511D14B}" destId="{1D83C0A2-9D71-4F98-A339-7053966EF2FF}" srcOrd="0" destOrd="0" presId="urn:microsoft.com/office/officeart/2005/8/layout/hierarchy6"/>
    <dgm:cxn modelId="{1161A040-1232-40DD-82EB-0822DEAB4CC3}" type="presOf" srcId="{FAA32A3A-F5BC-4D56-8F9B-E312297DDFDD}" destId="{D8E00C20-4751-4D27-AC7B-153019DB7E37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D0630F5C-3DB8-4838-BB0E-26F186EF687C}" type="presOf" srcId="{AA2ACEFC-AC49-44F2-98E8-8309CB2220C1}" destId="{2C98583E-7546-45CB-BA2F-9D5DC2AB2B29}" srcOrd="0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92215A58-82D4-4395-A4CD-48A3EF0099F0}" srcId="{81220786-B444-4509-8BDB-EAEF405E8DEA}" destId="{ADAE3769-4CE3-42C2-BE59-54EA8B270B25}" srcOrd="0" destOrd="0" parTransId="{A541A780-98AF-4FA0-B87A-18AC34178A0D}" sibTransId="{AA741CE5-0542-4229-B2A6-AE49CEDBF8DD}"/>
    <dgm:cxn modelId="{3A3F0A20-60C4-4C82-A245-554E42707DEB}" type="presOf" srcId="{9F6F33A0-166E-4729-84E3-7817F9BCADFC}" destId="{E046ABB2-4D38-4EEE-B502-EC9DEB033AF7}" srcOrd="0" destOrd="0" presId="urn:microsoft.com/office/officeart/2005/8/layout/hierarchy6"/>
    <dgm:cxn modelId="{D2871F29-0746-430B-9C2C-B67E06327174}" type="presOf" srcId="{21F14F74-9788-4812-AFA4-F62E47E83CD9}" destId="{B4D0BDFA-588F-4741-A5DC-C80F6F91C7A0}" srcOrd="0" destOrd="0" presId="urn:microsoft.com/office/officeart/2005/8/layout/hierarchy6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1DE9A005-9061-4643-8438-9E44921B559E}" type="presOf" srcId="{10790912-6577-43B4-9F16-53622A179F6B}" destId="{C08D8D62-31FC-4CCB-844C-32157A5D27CC}" srcOrd="0" destOrd="0" presId="urn:microsoft.com/office/officeart/2005/8/layout/hierarchy6"/>
    <dgm:cxn modelId="{E62321D9-F571-41AB-A876-DB81C933DCE8}" srcId="{1E8F2CCC-B818-43D2-B63F-EBEBB511D14B}" destId="{81220786-B444-4509-8BDB-EAEF405E8DEA}" srcOrd="2" destOrd="0" parTransId="{AD77954E-3E39-47A5-8DDE-67B0E25E4EE7}" sibTransId="{E1C92072-BA05-49BE-A902-36F8AE6824A6}"/>
    <dgm:cxn modelId="{38E18410-33B4-4411-AA41-6FFB1F28FEB0}" type="presOf" srcId="{7B0E209E-50D2-4F16-B89D-75535A287874}" destId="{4AAD40E2-B943-47CE-A86F-093EF5874531}" srcOrd="0" destOrd="0" presId="urn:microsoft.com/office/officeart/2005/8/layout/hierarchy6"/>
    <dgm:cxn modelId="{29CDEBF4-C126-43D9-A62B-45E367729FA0}" type="presOf" srcId="{ADAE3769-4CE3-42C2-BE59-54EA8B270B25}" destId="{EA172B67-4CE5-4F37-B592-39A81AC33719}" srcOrd="0" destOrd="0" presId="urn:microsoft.com/office/officeart/2005/8/layout/hierarchy6"/>
    <dgm:cxn modelId="{02AF9471-FAA3-4BE0-8DFC-ECA6C5D7A766}" type="presOf" srcId="{FFFA6CE3-8438-4C57-98E5-15FA6B1D9AE2}" destId="{02ECF46E-4EAE-4402-A593-B68F73C4A03F}" srcOrd="0" destOrd="0" presId="urn:microsoft.com/office/officeart/2005/8/layout/hierarchy6"/>
    <dgm:cxn modelId="{0A358A1E-7235-4274-880B-051CD2526789}" type="presOf" srcId="{AD77954E-3E39-47A5-8DDE-67B0E25E4EE7}" destId="{E05EBCA3-8A0C-49D6-8A14-C2BD7DE10D92}" srcOrd="0" destOrd="0" presId="urn:microsoft.com/office/officeart/2005/8/layout/hierarchy6"/>
    <dgm:cxn modelId="{5EAE57BC-708D-4FC4-ABD0-73FC91300903}" srcId="{1E8F2CCC-B818-43D2-B63F-EBEBB511D14B}" destId="{10790912-6577-43B4-9F16-53622A179F6B}" srcOrd="5" destOrd="0" parTransId="{FE553552-FDEA-49A9-8790-F7020A2230DC}" sibTransId="{3DAACEE9-D72D-4E17-9267-59D64692BC15}"/>
    <dgm:cxn modelId="{99A76B39-53AD-477F-A3D4-2EEBAB902BB7}" type="presOf" srcId="{FE553552-FDEA-49A9-8790-F7020A2230DC}" destId="{9267115A-4087-4C24-9C97-6C492274C750}" srcOrd="0" destOrd="0" presId="urn:microsoft.com/office/officeart/2005/8/layout/hierarchy6"/>
    <dgm:cxn modelId="{A407FB0A-9C31-4582-ACF3-2762B101530F}" type="presOf" srcId="{DBEA1301-85FB-4447-8341-A7F1F17AF787}" destId="{DE572FB7-9386-4BC6-871F-0A4950CE53E8}" srcOrd="0" destOrd="0" presId="urn:microsoft.com/office/officeart/2005/8/layout/hierarchy6"/>
    <dgm:cxn modelId="{78F2D8E1-A6B2-4659-8B5C-16D46E66C1AC}" type="presOf" srcId="{E6FE1A65-1682-4410-A9F6-2EA0172C4ADA}" destId="{010BF257-9AC6-4B6C-BEC8-16E011944F6A}" srcOrd="0" destOrd="0" presId="urn:microsoft.com/office/officeart/2005/8/layout/hierarchy6"/>
    <dgm:cxn modelId="{B9CAD866-3663-48C1-9B61-7F53C6137B4C}" type="presOf" srcId="{F3C236B2-2315-4257-8AB7-4339479EF4AE}" destId="{080BFEAB-6581-4EFB-98D0-BF20766E4991}" srcOrd="0" destOrd="0" presId="urn:microsoft.com/office/officeart/2005/8/layout/hierarchy6"/>
    <dgm:cxn modelId="{E6DCEE55-8789-4040-8CF3-0A3DE8FC468D}" type="presOf" srcId="{1FE896A0-2EBD-4575-9CCE-5730D37251BA}" destId="{ABAC4BE1-FA06-4859-B024-959322A221DC}" srcOrd="0" destOrd="0" presId="urn:microsoft.com/office/officeart/2005/8/layout/hierarchy6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C1C0DD2D-6BB2-423A-A473-BBAB62C64E21}" type="presOf" srcId="{0C75F044-DFFC-4AE8-8EB7-61A8357EFB1B}" destId="{6FF0C18C-21F6-4BAD-9B64-9F3657E7C271}" srcOrd="0" destOrd="0" presId="urn:microsoft.com/office/officeart/2005/8/layout/hierarchy6"/>
    <dgm:cxn modelId="{950E73F1-B2F3-4371-A7F4-287FFA59DE0F}" type="presOf" srcId="{7B880FD3-470C-40BD-89F5-BBCB69ABFB0A}" destId="{BCD35B34-DB8E-4842-BE1F-AE990981C8F3}" srcOrd="0" destOrd="0" presId="urn:microsoft.com/office/officeart/2005/8/layout/hierarchy6"/>
    <dgm:cxn modelId="{84687ED4-6D76-4B43-BF4C-BE13534A36ED}" type="presOf" srcId="{CAC92C41-D808-4E4D-A3D1-E453C7DE29BF}" destId="{7109349D-4EC6-440F-BF90-896DA921BB0F}" srcOrd="0" destOrd="0" presId="urn:microsoft.com/office/officeart/2005/8/layout/hierarchy6"/>
    <dgm:cxn modelId="{2A3E8F8A-04F0-46E3-B390-5A92B765114E}" type="presParOf" srcId="{B4D0BDFA-588F-4741-A5DC-C80F6F91C7A0}" destId="{B0C1158B-0A94-425D-8069-0C65D32B3A85}" srcOrd="0" destOrd="0" presId="urn:microsoft.com/office/officeart/2005/8/layout/hierarchy6"/>
    <dgm:cxn modelId="{1CC695A9-885D-468C-8A0A-5A46A22B935D}" type="presParOf" srcId="{B0C1158B-0A94-425D-8069-0C65D32B3A85}" destId="{22A3E8D8-366A-4A83-A372-9E19830046AF}" srcOrd="0" destOrd="0" presId="urn:microsoft.com/office/officeart/2005/8/layout/hierarchy6"/>
    <dgm:cxn modelId="{6E66B493-B689-4E6C-944D-A5FF539D4298}" type="presParOf" srcId="{B0C1158B-0A94-425D-8069-0C65D32B3A85}" destId="{648A684D-F6ED-42DD-8867-E5025E3AC20A}" srcOrd="1" destOrd="0" presId="urn:microsoft.com/office/officeart/2005/8/layout/hierarchy6"/>
    <dgm:cxn modelId="{B73EC2D2-EA72-440D-8BE4-3531F506D31E}" type="presParOf" srcId="{648A684D-F6ED-42DD-8867-E5025E3AC20A}" destId="{39F37286-F356-4F54-A9B7-7D5BB18D420E}" srcOrd="0" destOrd="0" presId="urn:microsoft.com/office/officeart/2005/8/layout/hierarchy6"/>
    <dgm:cxn modelId="{E3DDA894-8DAC-4D2A-A8DE-8CD9D68F8BD3}" type="presParOf" srcId="{39F37286-F356-4F54-A9B7-7D5BB18D420E}" destId="{1D83C0A2-9D71-4F98-A339-7053966EF2FF}" srcOrd="0" destOrd="0" presId="urn:microsoft.com/office/officeart/2005/8/layout/hierarchy6"/>
    <dgm:cxn modelId="{0F52A7B5-A9A0-4A2E-887E-060F8ADC2F75}" type="presParOf" srcId="{39F37286-F356-4F54-A9B7-7D5BB18D420E}" destId="{664D4686-15E5-44D4-9DD7-975257227BE6}" srcOrd="1" destOrd="0" presId="urn:microsoft.com/office/officeart/2005/8/layout/hierarchy6"/>
    <dgm:cxn modelId="{4E24741D-412E-4CF8-B0F9-916E49E2D978}" type="presParOf" srcId="{664D4686-15E5-44D4-9DD7-975257227BE6}" destId="{ABAC4BE1-FA06-4859-B024-959322A221DC}" srcOrd="0" destOrd="0" presId="urn:microsoft.com/office/officeart/2005/8/layout/hierarchy6"/>
    <dgm:cxn modelId="{D2A7FEFB-06D1-49D9-8E94-DD6C8C0155EF}" type="presParOf" srcId="{664D4686-15E5-44D4-9DD7-975257227BE6}" destId="{A6880434-8B81-4F90-AC9A-2738F8466D61}" srcOrd="1" destOrd="0" presId="urn:microsoft.com/office/officeart/2005/8/layout/hierarchy6"/>
    <dgm:cxn modelId="{1059F922-29D9-4802-B83E-0BBCAD7501B2}" type="presParOf" srcId="{A6880434-8B81-4F90-AC9A-2738F8466D61}" destId="{DE572FB7-9386-4BC6-871F-0A4950CE53E8}" srcOrd="0" destOrd="0" presId="urn:microsoft.com/office/officeart/2005/8/layout/hierarchy6"/>
    <dgm:cxn modelId="{F337A857-54F0-4CE3-8DF0-B34F73F6F66B}" type="presParOf" srcId="{A6880434-8B81-4F90-AC9A-2738F8466D61}" destId="{CD0E34E8-76AC-49CF-B5C5-BD24F75F4545}" srcOrd="1" destOrd="0" presId="urn:microsoft.com/office/officeart/2005/8/layout/hierarchy6"/>
    <dgm:cxn modelId="{C4D6C745-481D-4A82-A79F-34766EA9621F}" type="presParOf" srcId="{CD0E34E8-76AC-49CF-B5C5-BD24F75F4545}" destId="{7109349D-4EC6-440F-BF90-896DA921BB0F}" srcOrd="0" destOrd="0" presId="urn:microsoft.com/office/officeart/2005/8/layout/hierarchy6"/>
    <dgm:cxn modelId="{720E91F5-7400-475B-9C21-720ED66B2379}" type="presParOf" srcId="{CD0E34E8-76AC-49CF-B5C5-BD24F75F4545}" destId="{080DE7DB-C939-4AE9-A987-BD7920F17B9C}" srcOrd="1" destOrd="0" presId="urn:microsoft.com/office/officeart/2005/8/layout/hierarchy6"/>
    <dgm:cxn modelId="{7742233A-23F5-4BB8-B620-CA209DD35A6C}" type="presParOf" srcId="{080DE7DB-C939-4AE9-A987-BD7920F17B9C}" destId="{4AAD40E2-B943-47CE-A86F-093EF5874531}" srcOrd="0" destOrd="0" presId="urn:microsoft.com/office/officeart/2005/8/layout/hierarchy6"/>
    <dgm:cxn modelId="{CE696921-DED2-442D-9168-DD8AA2A27EF8}" type="presParOf" srcId="{080DE7DB-C939-4AE9-A987-BD7920F17B9C}" destId="{F5816088-DBEB-4B9D-A7E7-04C78F9FF7FB}" srcOrd="1" destOrd="0" presId="urn:microsoft.com/office/officeart/2005/8/layout/hierarchy6"/>
    <dgm:cxn modelId="{73CF81A0-9979-44A0-8F85-148235A38D58}" type="presParOf" srcId="{664D4686-15E5-44D4-9DD7-975257227BE6}" destId="{A9E92716-7316-47AA-B374-F30681A06B2D}" srcOrd="2" destOrd="0" presId="urn:microsoft.com/office/officeart/2005/8/layout/hierarchy6"/>
    <dgm:cxn modelId="{3ED37DC7-F8BE-4C3F-9C17-6A63F16C9C74}" type="presParOf" srcId="{664D4686-15E5-44D4-9DD7-975257227BE6}" destId="{68B69741-8233-48CE-AAD4-3DC0A1F64904}" srcOrd="3" destOrd="0" presId="urn:microsoft.com/office/officeart/2005/8/layout/hierarchy6"/>
    <dgm:cxn modelId="{4CDE75D1-53F7-4CF1-953C-582C4262B9B7}" type="presParOf" srcId="{68B69741-8233-48CE-AAD4-3DC0A1F64904}" destId="{2C98583E-7546-45CB-BA2F-9D5DC2AB2B29}" srcOrd="0" destOrd="0" presId="urn:microsoft.com/office/officeart/2005/8/layout/hierarchy6"/>
    <dgm:cxn modelId="{2E288C8A-FF98-4D6B-9D79-A1711ADE4422}" type="presParOf" srcId="{68B69741-8233-48CE-AAD4-3DC0A1F64904}" destId="{57084F2F-DF27-45DC-AEDA-864192305AC8}" srcOrd="1" destOrd="0" presId="urn:microsoft.com/office/officeart/2005/8/layout/hierarchy6"/>
    <dgm:cxn modelId="{4BD12217-DD68-4FD0-B8CB-96C21897C95D}" type="presParOf" srcId="{57084F2F-DF27-45DC-AEDA-864192305AC8}" destId="{080BFEAB-6581-4EFB-98D0-BF20766E4991}" srcOrd="0" destOrd="0" presId="urn:microsoft.com/office/officeart/2005/8/layout/hierarchy6"/>
    <dgm:cxn modelId="{E5C2C59B-6848-4BA5-9017-F8B4302F294B}" type="presParOf" srcId="{57084F2F-DF27-45DC-AEDA-864192305AC8}" destId="{C4A6D269-8198-472C-BECE-3D646851AD0D}" srcOrd="1" destOrd="0" presId="urn:microsoft.com/office/officeart/2005/8/layout/hierarchy6"/>
    <dgm:cxn modelId="{7F02E4A1-FAC0-420E-A064-C6D30E657CE8}" type="presParOf" srcId="{C4A6D269-8198-472C-BECE-3D646851AD0D}" destId="{8827AB3E-5843-453E-9388-544FEDF81C64}" srcOrd="0" destOrd="0" presId="urn:microsoft.com/office/officeart/2005/8/layout/hierarchy6"/>
    <dgm:cxn modelId="{4A67264F-D1C0-41FE-BFAA-4F0A4C292291}" type="presParOf" srcId="{C4A6D269-8198-472C-BECE-3D646851AD0D}" destId="{A8CFDC0A-3C3B-46AA-93F0-A403756D1000}" srcOrd="1" destOrd="0" presId="urn:microsoft.com/office/officeart/2005/8/layout/hierarchy6"/>
    <dgm:cxn modelId="{5528A391-CD71-4846-B830-B27F7DE51EDD}" type="presParOf" srcId="{664D4686-15E5-44D4-9DD7-975257227BE6}" destId="{E05EBCA3-8A0C-49D6-8A14-C2BD7DE10D92}" srcOrd="4" destOrd="0" presId="urn:microsoft.com/office/officeart/2005/8/layout/hierarchy6"/>
    <dgm:cxn modelId="{E54B4DE8-70A5-40BD-9408-FB591A09E107}" type="presParOf" srcId="{664D4686-15E5-44D4-9DD7-975257227BE6}" destId="{0A5E3ADA-806E-44B2-AD3E-9D3A99D94C18}" srcOrd="5" destOrd="0" presId="urn:microsoft.com/office/officeart/2005/8/layout/hierarchy6"/>
    <dgm:cxn modelId="{46D3781F-8F6A-44B7-B924-2FE3E83291C2}" type="presParOf" srcId="{0A5E3ADA-806E-44B2-AD3E-9D3A99D94C18}" destId="{C37F1EA3-8A6B-47A5-BA14-1692D3513B80}" srcOrd="0" destOrd="0" presId="urn:microsoft.com/office/officeart/2005/8/layout/hierarchy6"/>
    <dgm:cxn modelId="{675C1C3C-1265-4B70-BE54-4D3E43984668}" type="presParOf" srcId="{0A5E3ADA-806E-44B2-AD3E-9D3A99D94C18}" destId="{20370996-C3F0-47A2-ACC4-D041E147764B}" srcOrd="1" destOrd="0" presId="urn:microsoft.com/office/officeart/2005/8/layout/hierarchy6"/>
    <dgm:cxn modelId="{352F7716-A4B9-48AC-8301-FEBB5F46FDA2}" type="presParOf" srcId="{20370996-C3F0-47A2-ACC4-D041E147764B}" destId="{4BB42AB5-E72E-4AAC-B6E3-29D81059D34D}" srcOrd="0" destOrd="0" presId="urn:microsoft.com/office/officeart/2005/8/layout/hierarchy6"/>
    <dgm:cxn modelId="{1EE67EA3-EECF-4796-9A3E-0F8CEAA653CE}" type="presParOf" srcId="{20370996-C3F0-47A2-ACC4-D041E147764B}" destId="{96B22593-C022-47B1-9BF1-AB4E2BF0FD4D}" srcOrd="1" destOrd="0" presId="urn:microsoft.com/office/officeart/2005/8/layout/hierarchy6"/>
    <dgm:cxn modelId="{7B018176-6303-4786-9120-9769EABEFB64}" type="presParOf" srcId="{96B22593-C022-47B1-9BF1-AB4E2BF0FD4D}" destId="{EA172B67-4CE5-4F37-B592-39A81AC33719}" srcOrd="0" destOrd="0" presId="urn:microsoft.com/office/officeart/2005/8/layout/hierarchy6"/>
    <dgm:cxn modelId="{99C50660-A717-4A9E-B904-414A851DB925}" type="presParOf" srcId="{96B22593-C022-47B1-9BF1-AB4E2BF0FD4D}" destId="{2B4E19C1-E3A0-455B-948C-FB53227CDFDD}" srcOrd="1" destOrd="0" presId="urn:microsoft.com/office/officeart/2005/8/layout/hierarchy6"/>
    <dgm:cxn modelId="{78D6E5F6-6BC1-4233-92D1-26E7ECA9ED1D}" type="presParOf" srcId="{664D4686-15E5-44D4-9DD7-975257227BE6}" destId="{9F00211B-E831-4266-B567-20BF1B8098D0}" srcOrd="6" destOrd="0" presId="urn:microsoft.com/office/officeart/2005/8/layout/hierarchy6"/>
    <dgm:cxn modelId="{E72E19D1-323C-462D-B284-8C146EB3955F}" type="presParOf" srcId="{664D4686-15E5-44D4-9DD7-975257227BE6}" destId="{BE06621C-8248-45A7-A278-C903E89023D4}" srcOrd="7" destOrd="0" presId="urn:microsoft.com/office/officeart/2005/8/layout/hierarchy6"/>
    <dgm:cxn modelId="{31111A9A-2983-45DA-82E1-5EBE44FC8ED0}" type="presParOf" srcId="{BE06621C-8248-45A7-A278-C903E89023D4}" destId="{04FC1AC7-11D9-408B-BCD3-3C5E76CA47BD}" srcOrd="0" destOrd="0" presId="urn:microsoft.com/office/officeart/2005/8/layout/hierarchy6"/>
    <dgm:cxn modelId="{7BD1B7DC-0032-432F-B1AB-58204EFF2ED2}" type="presParOf" srcId="{BE06621C-8248-45A7-A278-C903E89023D4}" destId="{CD61FBFD-135A-498F-A1E6-F793E9712756}" srcOrd="1" destOrd="0" presId="urn:microsoft.com/office/officeart/2005/8/layout/hierarchy6"/>
    <dgm:cxn modelId="{7BFC863B-F644-444B-A794-936138FA133B}" type="presParOf" srcId="{CD61FBFD-135A-498F-A1E6-F793E9712756}" destId="{02ECF46E-4EAE-4402-A593-B68F73C4A03F}" srcOrd="0" destOrd="0" presId="urn:microsoft.com/office/officeart/2005/8/layout/hierarchy6"/>
    <dgm:cxn modelId="{CC8992A7-982F-4D23-B96D-7A30C8228929}" type="presParOf" srcId="{CD61FBFD-135A-498F-A1E6-F793E9712756}" destId="{896A85F4-47F1-42D0-8298-F861F277C652}" srcOrd="1" destOrd="0" presId="urn:microsoft.com/office/officeart/2005/8/layout/hierarchy6"/>
    <dgm:cxn modelId="{F8F5E206-8F29-4683-9CBA-B8BE4B559C67}" type="presParOf" srcId="{896A85F4-47F1-42D0-8298-F861F277C652}" destId="{DB3C7915-7662-4638-BCF4-92E23DC7A5BF}" srcOrd="0" destOrd="0" presId="urn:microsoft.com/office/officeart/2005/8/layout/hierarchy6"/>
    <dgm:cxn modelId="{DE546140-B8FC-462A-A9C2-C0E0FD4094AE}" type="presParOf" srcId="{896A85F4-47F1-42D0-8298-F861F277C652}" destId="{F1411EAE-25F4-4FA7-B1B8-9C74089E8A72}" srcOrd="1" destOrd="0" presId="urn:microsoft.com/office/officeart/2005/8/layout/hierarchy6"/>
    <dgm:cxn modelId="{3621DD76-5471-48B0-9196-48436233F0F3}" type="presParOf" srcId="{664D4686-15E5-44D4-9DD7-975257227BE6}" destId="{69B3D40F-C842-42C2-ABF2-D756A7AAD288}" srcOrd="8" destOrd="0" presId="urn:microsoft.com/office/officeart/2005/8/layout/hierarchy6"/>
    <dgm:cxn modelId="{C940BC8A-57C6-44EF-BD29-4DEDFC6933DE}" type="presParOf" srcId="{664D4686-15E5-44D4-9DD7-975257227BE6}" destId="{7DD82783-65FC-4837-91B4-8DD8A9F2FB9A}" srcOrd="9" destOrd="0" presId="urn:microsoft.com/office/officeart/2005/8/layout/hierarchy6"/>
    <dgm:cxn modelId="{81E51D85-785E-4E9F-82AD-F5329CAA5A63}" type="presParOf" srcId="{7DD82783-65FC-4837-91B4-8DD8A9F2FB9A}" destId="{BCD35B34-DB8E-4842-BE1F-AE990981C8F3}" srcOrd="0" destOrd="0" presId="urn:microsoft.com/office/officeart/2005/8/layout/hierarchy6"/>
    <dgm:cxn modelId="{5E0E136D-1EB4-45D8-AAED-0A93DA0430A3}" type="presParOf" srcId="{7DD82783-65FC-4837-91B4-8DD8A9F2FB9A}" destId="{05582660-D3B0-4DD0-AC0F-017069CAB09A}" srcOrd="1" destOrd="0" presId="urn:microsoft.com/office/officeart/2005/8/layout/hierarchy6"/>
    <dgm:cxn modelId="{D380682D-D8D6-449E-8732-296826238C99}" type="presParOf" srcId="{05582660-D3B0-4DD0-AC0F-017069CAB09A}" destId="{E046ABB2-4D38-4EEE-B502-EC9DEB033AF7}" srcOrd="0" destOrd="0" presId="urn:microsoft.com/office/officeart/2005/8/layout/hierarchy6"/>
    <dgm:cxn modelId="{E7284D76-D016-4732-9877-F0EE2A544A88}" type="presParOf" srcId="{05582660-D3B0-4DD0-AC0F-017069CAB09A}" destId="{389B6BC9-CDE2-4653-AA7C-6402A2B2D013}" srcOrd="1" destOrd="0" presId="urn:microsoft.com/office/officeart/2005/8/layout/hierarchy6"/>
    <dgm:cxn modelId="{FA76C15D-EAD1-4A13-9355-7B0D053B993B}" type="presParOf" srcId="{389B6BC9-CDE2-4653-AA7C-6402A2B2D013}" destId="{A2D3E680-3ADD-4995-A1F2-DB5BFD51DC93}" srcOrd="0" destOrd="0" presId="urn:microsoft.com/office/officeart/2005/8/layout/hierarchy6"/>
    <dgm:cxn modelId="{BFE73D26-1CA7-4DCB-8C40-ABB00754E40D}" type="presParOf" srcId="{389B6BC9-CDE2-4653-AA7C-6402A2B2D013}" destId="{6F6098DC-C0B6-4CCB-9116-764F252DD816}" srcOrd="1" destOrd="0" presId="urn:microsoft.com/office/officeart/2005/8/layout/hierarchy6"/>
    <dgm:cxn modelId="{BB976ADE-BE64-43B9-90A3-519531BE9AD2}" type="presParOf" srcId="{664D4686-15E5-44D4-9DD7-975257227BE6}" destId="{9267115A-4087-4C24-9C97-6C492274C750}" srcOrd="10" destOrd="0" presId="urn:microsoft.com/office/officeart/2005/8/layout/hierarchy6"/>
    <dgm:cxn modelId="{F04E204E-1F56-4737-8BFB-914BF3D87291}" type="presParOf" srcId="{664D4686-15E5-44D4-9DD7-975257227BE6}" destId="{72B1FDEB-898A-4298-A4F4-29C730299AC2}" srcOrd="11" destOrd="0" presId="urn:microsoft.com/office/officeart/2005/8/layout/hierarchy6"/>
    <dgm:cxn modelId="{C99A695A-3923-4FBE-B7A0-A165FC1AF20C}" type="presParOf" srcId="{72B1FDEB-898A-4298-A4F4-29C730299AC2}" destId="{C08D8D62-31FC-4CCB-844C-32157A5D27CC}" srcOrd="0" destOrd="0" presId="urn:microsoft.com/office/officeart/2005/8/layout/hierarchy6"/>
    <dgm:cxn modelId="{065F3E84-AB6D-40B4-8922-5BF11A2146D3}" type="presParOf" srcId="{72B1FDEB-898A-4298-A4F4-29C730299AC2}" destId="{0E4B65C3-BD6D-451C-B33A-A64F13A9FF3C}" srcOrd="1" destOrd="0" presId="urn:microsoft.com/office/officeart/2005/8/layout/hierarchy6"/>
    <dgm:cxn modelId="{500F4435-EF77-43D6-90DD-68DEF87F957C}" type="presParOf" srcId="{0E4B65C3-BD6D-451C-B33A-A64F13A9FF3C}" destId="{BABA175E-A5A5-4064-9388-F1989E3DE313}" srcOrd="0" destOrd="0" presId="urn:microsoft.com/office/officeart/2005/8/layout/hierarchy6"/>
    <dgm:cxn modelId="{21FBAEFA-BAB4-4429-98F8-05EA3EA94300}" type="presParOf" srcId="{0E4B65C3-BD6D-451C-B33A-A64F13A9FF3C}" destId="{4EC05E35-1B42-4503-8921-537AD7D683B8}" srcOrd="1" destOrd="0" presId="urn:microsoft.com/office/officeart/2005/8/layout/hierarchy6"/>
    <dgm:cxn modelId="{09032C5E-AB34-409A-BF35-C8F442A42688}" type="presParOf" srcId="{4EC05E35-1B42-4503-8921-537AD7D683B8}" destId="{B2499EDC-8CE0-445C-894A-703CED8EC1E3}" srcOrd="0" destOrd="0" presId="urn:microsoft.com/office/officeart/2005/8/layout/hierarchy6"/>
    <dgm:cxn modelId="{3732BBCA-EAC0-432A-9445-098E19286047}" type="presParOf" srcId="{4EC05E35-1B42-4503-8921-537AD7D683B8}" destId="{F2FEA2FA-ACDE-4C3F-8E1B-28E95271429A}" srcOrd="1" destOrd="0" presId="urn:microsoft.com/office/officeart/2005/8/layout/hierarchy6"/>
    <dgm:cxn modelId="{3ACAEC29-A8A7-4B27-9F24-2BA280BD2EF7}" type="presParOf" srcId="{B4D0BDFA-588F-4741-A5DC-C80F6F91C7A0}" destId="{D8B1459E-EA83-4F53-B76C-AA07E23969FC}" srcOrd="1" destOrd="0" presId="urn:microsoft.com/office/officeart/2005/8/layout/hierarchy6"/>
    <dgm:cxn modelId="{B56F5279-978A-4F31-9A65-3707505542D1}" type="presParOf" srcId="{D8B1459E-EA83-4F53-B76C-AA07E23969FC}" destId="{C3D00A47-FA48-4704-BC16-4A63E45106F1}" srcOrd="0" destOrd="0" presId="urn:microsoft.com/office/officeart/2005/8/layout/hierarchy6"/>
    <dgm:cxn modelId="{7E6CBE10-83D9-44A7-BAA4-43F8C9D892B9}" type="presParOf" srcId="{C3D00A47-FA48-4704-BC16-4A63E45106F1}" destId="{010BF257-9AC6-4B6C-BEC8-16E011944F6A}" srcOrd="0" destOrd="0" presId="urn:microsoft.com/office/officeart/2005/8/layout/hierarchy6"/>
    <dgm:cxn modelId="{D9122C69-A639-46A8-926B-B1799DBF5DE6}" type="presParOf" srcId="{C3D00A47-FA48-4704-BC16-4A63E45106F1}" destId="{FC990DCA-0CAC-40C4-A885-9E3314C2B9B3}" srcOrd="1" destOrd="0" presId="urn:microsoft.com/office/officeart/2005/8/layout/hierarchy6"/>
    <dgm:cxn modelId="{5A9953D4-1F20-4279-B975-FBCF5DF20A08}" type="presParOf" srcId="{D8B1459E-EA83-4F53-B76C-AA07E23969FC}" destId="{6BBE190E-67BA-47C5-8F70-266A79240B5F}" srcOrd="1" destOrd="0" presId="urn:microsoft.com/office/officeart/2005/8/layout/hierarchy6"/>
    <dgm:cxn modelId="{47F027E2-A9F0-4797-A1A3-DF05A911405A}" type="presParOf" srcId="{6BBE190E-67BA-47C5-8F70-266A79240B5F}" destId="{8522F1FF-489D-425F-AC27-C9C8C239DCDE}" srcOrd="0" destOrd="0" presId="urn:microsoft.com/office/officeart/2005/8/layout/hierarchy6"/>
    <dgm:cxn modelId="{F3EBF64A-1444-4374-8088-0DE2CBA704FF}" type="presParOf" srcId="{D8B1459E-EA83-4F53-B76C-AA07E23969FC}" destId="{1784DB08-45F3-42F1-8001-FB5343F7E629}" srcOrd="2" destOrd="0" presId="urn:microsoft.com/office/officeart/2005/8/layout/hierarchy6"/>
    <dgm:cxn modelId="{138CD24F-F93A-49C3-B645-1999A18CB9EA}" type="presParOf" srcId="{1784DB08-45F3-42F1-8001-FB5343F7E629}" destId="{D8E00C20-4751-4D27-AC7B-153019DB7E37}" srcOrd="0" destOrd="0" presId="urn:microsoft.com/office/officeart/2005/8/layout/hierarchy6"/>
    <dgm:cxn modelId="{4A2271B7-564A-4A36-A752-7DCD99FCC944}" type="presParOf" srcId="{1784DB08-45F3-42F1-8001-FB5343F7E629}" destId="{AE6A8019-AB85-4B5B-AF79-1440BF78CB3E}" srcOrd="1" destOrd="0" presId="urn:microsoft.com/office/officeart/2005/8/layout/hierarchy6"/>
    <dgm:cxn modelId="{5CE86DC6-71EC-4A4E-87EF-B00BD7A44A41}" type="presParOf" srcId="{D8B1459E-EA83-4F53-B76C-AA07E23969FC}" destId="{1D92A8A7-8375-40BC-A658-2BBC5C8036E0}" srcOrd="3" destOrd="0" presId="urn:microsoft.com/office/officeart/2005/8/layout/hierarchy6"/>
    <dgm:cxn modelId="{1CBA3AD2-6D2B-42E9-B19F-1D836F967686}" type="presParOf" srcId="{1D92A8A7-8375-40BC-A658-2BBC5C8036E0}" destId="{6B46CD17-32B4-44CA-BAFC-F6204F2917F4}" srcOrd="0" destOrd="0" presId="urn:microsoft.com/office/officeart/2005/8/layout/hierarchy6"/>
    <dgm:cxn modelId="{1F588DF7-8115-40F7-AB3F-1C567F169DA7}" type="presParOf" srcId="{D8B1459E-EA83-4F53-B76C-AA07E23969FC}" destId="{E3DE832F-EF8E-4940-806F-1C56D3A189E9}" srcOrd="4" destOrd="0" presId="urn:microsoft.com/office/officeart/2005/8/layout/hierarchy6"/>
    <dgm:cxn modelId="{224D8E57-E81A-4B64-A0E4-781E52C62692}" type="presParOf" srcId="{E3DE832F-EF8E-4940-806F-1C56D3A189E9}" destId="{6FF0C18C-21F6-4BAD-9B64-9F3657E7C271}" srcOrd="0" destOrd="0" presId="urn:microsoft.com/office/officeart/2005/8/layout/hierarchy6"/>
    <dgm:cxn modelId="{34ED1426-066B-4E69-A30C-2F356A055954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/>
            <a:t>Guard</a:t>
          </a:r>
          <a:endParaRPr lang="en-US" sz="1400" dirty="0"/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/>
            <a:t>GuardProfile.html</a:t>
          </a:r>
          <a:endParaRPr lang="en-US" sz="1400" dirty="0"/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/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/>
            <a:t>GuardProfile.js</a:t>
          </a:r>
          <a:endParaRPr lang="en-US" sz="1400" dirty="0"/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/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400" dirty="0" smtClean="0"/>
            <a:t>GuardRegistration.html</a:t>
          </a:r>
          <a:endParaRPr lang="en-US" sz="1400" dirty="0"/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400"/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400" dirty="0" smtClean="0"/>
            <a:t>GuardRegistration.js</a:t>
          </a:r>
          <a:endParaRPr lang="en-US" sz="1400" dirty="0"/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400"/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600" dirty="0" smtClean="0"/>
            <a:t>Module</a:t>
          </a:r>
          <a:endParaRPr lang="en-US" sz="1600" dirty="0"/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600" dirty="0" smtClean="0"/>
            <a:t>View</a:t>
          </a:r>
          <a:endParaRPr lang="en-US" sz="1600" dirty="0"/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600" dirty="0" smtClean="0"/>
            <a:t>Controller</a:t>
          </a:r>
          <a:endParaRPr lang="en-US" sz="1600" dirty="0"/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124994" custScaleY="57972" custLinFactNeighborX="-58538" custLinFactNeighborY="331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2" custScaleX="165316" custScaleY="69694" custLinFactNeighborX="-28586" custLinFactNeighborY="68203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2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2" custScaleX="149370" custScaleY="67091" custLinFactY="4256" custLinFactNeighborX="-21503" custLinFactNeighborY="100000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2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2" custScaleX="253699" custScaleY="63014" custLinFactNeighborX="-28088" custLinFactNeighborY="68203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2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2" custScaleX="178282" custScaleY="66890" custLinFactY="10936" custLinFactNeighborX="-19432" custLinFactNeighborY="100000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LinFactNeighborX="-1074" custLinFactNeighborY="3929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3157EA-928F-48E8-9671-DAF37B8AF89E}" type="presOf" srcId="{FAA32A3A-F5BC-4D56-8F9B-E312297DDFDD}" destId="{D8E00C20-4751-4D27-AC7B-153019DB7E37}" srcOrd="0" destOrd="0" presId="urn:microsoft.com/office/officeart/2005/8/layout/hierarchy6"/>
    <dgm:cxn modelId="{4B3EDBFB-0AC8-427D-B66B-71DF70FE3E8A}" type="presOf" srcId="{9E09F000-18BE-46B5-84ED-1171E195BCA6}" destId="{A9E92716-7316-47AA-B374-F30681A06B2D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F5A9B515-FCD2-4779-B970-21F9F6A805C7}" type="presOf" srcId="{1E8F2CCC-B818-43D2-B63F-EBEBB511D14B}" destId="{1D83C0A2-9D71-4F98-A339-7053966EF2FF}" srcOrd="0" destOrd="0" presId="urn:microsoft.com/office/officeart/2005/8/layout/hierarchy6"/>
    <dgm:cxn modelId="{F204A024-60B0-46A4-9462-E43564CC87F5}" type="presOf" srcId="{DBEA1301-85FB-4447-8341-A7F1F17AF787}" destId="{DE572FB7-9386-4BC6-871F-0A4950CE53E8}" srcOrd="0" destOrd="0" presId="urn:microsoft.com/office/officeart/2005/8/layout/hierarchy6"/>
    <dgm:cxn modelId="{6BBB9698-CF6D-47C8-821A-03FB93B07CBE}" type="presOf" srcId="{DE9E15BE-0948-4CF1-8E22-B451DA6F77FE}" destId="{8827AB3E-5843-453E-9388-544FEDF81C64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6C7D5796-EE73-4A7F-8B41-E7758AAAABB8}" type="presOf" srcId="{7B0E209E-50D2-4F16-B89D-75535A287874}" destId="{4AAD40E2-B943-47CE-A86F-093EF5874531}" srcOrd="0" destOrd="0" presId="urn:microsoft.com/office/officeart/2005/8/layout/hierarchy6"/>
    <dgm:cxn modelId="{2C2E28EC-DE5E-4316-96F9-D2F0B128B60B}" type="presOf" srcId="{E6FE1A65-1682-4410-A9F6-2EA0172C4ADA}" destId="{FC990DCA-0CAC-40C4-A885-9E3314C2B9B3}" srcOrd="1" destOrd="0" presId="urn:microsoft.com/office/officeart/2005/8/layout/hierarchy6"/>
    <dgm:cxn modelId="{822F5730-C282-4F59-8F38-FAFC5A59BF31}" type="presOf" srcId="{F3C236B2-2315-4257-8AB7-4339479EF4AE}" destId="{080BFEAB-6581-4EFB-98D0-BF20766E4991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0BE91667-E584-4A40-86D1-37AED60D9B73}" type="presOf" srcId="{0C75F044-DFFC-4AE8-8EB7-61A8357EFB1B}" destId="{E6BE9DFB-2D04-4E7F-982B-A5F7C772CB73}" srcOrd="1" destOrd="0" presId="urn:microsoft.com/office/officeart/2005/8/layout/hierarchy6"/>
    <dgm:cxn modelId="{297DE6B4-70D6-4890-B4FA-912A52DD0CF9}" type="presOf" srcId="{0C75F044-DFFC-4AE8-8EB7-61A8357EFB1B}" destId="{6FF0C18C-21F6-4BAD-9B64-9F3657E7C271}" srcOrd="0" destOrd="0" presId="urn:microsoft.com/office/officeart/2005/8/layout/hierarchy6"/>
    <dgm:cxn modelId="{3899FD0E-B129-4B95-ADD9-A6D4484A3991}" type="presOf" srcId="{CAC92C41-D808-4E4D-A3D1-E453C7DE29BF}" destId="{7109349D-4EC6-440F-BF90-896DA921BB0F}" srcOrd="0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E339D302-AF2A-4EDE-AD9C-B94B484E9150}" type="presOf" srcId="{21F14F74-9788-4812-AFA4-F62E47E83CD9}" destId="{B4D0BDFA-588F-4741-A5DC-C80F6F91C7A0}" srcOrd="0" destOrd="0" presId="urn:microsoft.com/office/officeart/2005/8/layout/hierarchy6"/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0C5E2036-B888-4CCF-8139-F68B94ACFC1E}" type="presOf" srcId="{1FE896A0-2EBD-4575-9CCE-5730D37251BA}" destId="{ABAC4BE1-FA06-4859-B024-959322A221DC}" srcOrd="0" destOrd="0" presId="urn:microsoft.com/office/officeart/2005/8/layout/hierarchy6"/>
    <dgm:cxn modelId="{898C0B1E-C8B1-4B50-93BC-3BB39FFDC6EB}" type="presOf" srcId="{FAA32A3A-F5BC-4D56-8F9B-E312297DDFDD}" destId="{AE6A8019-AB85-4B5B-AF79-1440BF78CB3E}" srcOrd="1" destOrd="0" presId="urn:microsoft.com/office/officeart/2005/8/layout/hierarchy6"/>
    <dgm:cxn modelId="{5DECD355-4A74-4218-A0A7-4DEAB3661E54}" type="presOf" srcId="{AA2ACEFC-AC49-44F2-98E8-8309CB2220C1}" destId="{2C98583E-7546-45CB-BA2F-9D5DC2AB2B29}" srcOrd="0" destOrd="0" presId="urn:microsoft.com/office/officeart/2005/8/layout/hierarchy6"/>
    <dgm:cxn modelId="{911719A8-FB24-43AD-BB6C-BA349B20519C}" type="presOf" srcId="{E6FE1A65-1682-4410-A9F6-2EA0172C4ADA}" destId="{010BF257-9AC6-4B6C-BEC8-16E011944F6A}" srcOrd="0" destOrd="0" presId="urn:microsoft.com/office/officeart/2005/8/layout/hierarchy6"/>
    <dgm:cxn modelId="{3D805DBF-DBC0-4CC9-9D59-F2F637153821}" type="presParOf" srcId="{B4D0BDFA-588F-4741-A5DC-C80F6F91C7A0}" destId="{B0C1158B-0A94-425D-8069-0C65D32B3A85}" srcOrd="0" destOrd="0" presId="urn:microsoft.com/office/officeart/2005/8/layout/hierarchy6"/>
    <dgm:cxn modelId="{37B36922-8F33-4FBA-8252-6F42199DC806}" type="presParOf" srcId="{B0C1158B-0A94-425D-8069-0C65D32B3A85}" destId="{22A3E8D8-366A-4A83-A372-9E19830046AF}" srcOrd="0" destOrd="0" presId="urn:microsoft.com/office/officeart/2005/8/layout/hierarchy6"/>
    <dgm:cxn modelId="{2A6B7048-955A-405A-91F9-A94F3E507C78}" type="presParOf" srcId="{B0C1158B-0A94-425D-8069-0C65D32B3A85}" destId="{648A684D-F6ED-42DD-8867-E5025E3AC20A}" srcOrd="1" destOrd="0" presId="urn:microsoft.com/office/officeart/2005/8/layout/hierarchy6"/>
    <dgm:cxn modelId="{A512CAAF-5D6C-4C96-B349-929E739445C8}" type="presParOf" srcId="{648A684D-F6ED-42DD-8867-E5025E3AC20A}" destId="{39F37286-F356-4F54-A9B7-7D5BB18D420E}" srcOrd="0" destOrd="0" presId="urn:microsoft.com/office/officeart/2005/8/layout/hierarchy6"/>
    <dgm:cxn modelId="{96D8B20A-53AB-4A83-8F76-C1C7510A84C0}" type="presParOf" srcId="{39F37286-F356-4F54-A9B7-7D5BB18D420E}" destId="{1D83C0A2-9D71-4F98-A339-7053966EF2FF}" srcOrd="0" destOrd="0" presId="urn:microsoft.com/office/officeart/2005/8/layout/hierarchy6"/>
    <dgm:cxn modelId="{34CFFC6C-58BD-4B3E-9E19-D27703945E4B}" type="presParOf" srcId="{39F37286-F356-4F54-A9B7-7D5BB18D420E}" destId="{664D4686-15E5-44D4-9DD7-975257227BE6}" srcOrd="1" destOrd="0" presId="urn:microsoft.com/office/officeart/2005/8/layout/hierarchy6"/>
    <dgm:cxn modelId="{83CD64A3-C1F4-4C8A-9954-86B40359BAA1}" type="presParOf" srcId="{664D4686-15E5-44D4-9DD7-975257227BE6}" destId="{ABAC4BE1-FA06-4859-B024-959322A221DC}" srcOrd="0" destOrd="0" presId="urn:microsoft.com/office/officeart/2005/8/layout/hierarchy6"/>
    <dgm:cxn modelId="{D0378F20-636D-4C98-8BF0-C63D1F9959DD}" type="presParOf" srcId="{664D4686-15E5-44D4-9DD7-975257227BE6}" destId="{A6880434-8B81-4F90-AC9A-2738F8466D61}" srcOrd="1" destOrd="0" presId="urn:microsoft.com/office/officeart/2005/8/layout/hierarchy6"/>
    <dgm:cxn modelId="{BD3796C6-5F7B-4C87-87D6-A694AB63821F}" type="presParOf" srcId="{A6880434-8B81-4F90-AC9A-2738F8466D61}" destId="{DE572FB7-9386-4BC6-871F-0A4950CE53E8}" srcOrd="0" destOrd="0" presId="urn:microsoft.com/office/officeart/2005/8/layout/hierarchy6"/>
    <dgm:cxn modelId="{E4D28653-92AF-46C1-A635-4A7CA40EC90D}" type="presParOf" srcId="{A6880434-8B81-4F90-AC9A-2738F8466D61}" destId="{CD0E34E8-76AC-49CF-B5C5-BD24F75F4545}" srcOrd="1" destOrd="0" presId="urn:microsoft.com/office/officeart/2005/8/layout/hierarchy6"/>
    <dgm:cxn modelId="{FAA2EAC2-F6EC-4317-97D3-957FC6B8227B}" type="presParOf" srcId="{CD0E34E8-76AC-49CF-B5C5-BD24F75F4545}" destId="{7109349D-4EC6-440F-BF90-896DA921BB0F}" srcOrd="0" destOrd="0" presId="urn:microsoft.com/office/officeart/2005/8/layout/hierarchy6"/>
    <dgm:cxn modelId="{BACA59FD-F5A1-4FF3-96BA-E338D7576AF1}" type="presParOf" srcId="{CD0E34E8-76AC-49CF-B5C5-BD24F75F4545}" destId="{080DE7DB-C939-4AE9-A987-BD7920F17B9C}" srcOrd="1" destOrd="0" presId="urn:microsoft.com/office/officeart/2005/8/layout/hierarchy6"/>
    <dgm:cxn modelId="{4577C00F-F44C-4BE9-ABB7-FBB6AD1B1A67}" type="presParOf" srcId="{080DE7DB-C939-4AE9-A987-BD7920F17B9C}" destId="{4AAD40E2-B943-47CE-A86F-093EF5874531}" srcOrd="0" destOrd="0" presId="urn:microsoft.com/office/officeart/2005/8/layout/hierarchy6"/>
    <dgm:cxn modelId="{FE961DFF-23A3-4305-A6E8-D52F788FAA3C}" type="presParOf" srcId="{080DE7DB-C939-4AE9-A987-BD7920F17B9C}" destId="{F5816088-DBEB-4B9D-A7E7-04C78F9FF7FB}" srcOrd="1" destOrd="0" presId="urn:microsoft.com/office/officeart/2005/8/layout/hierarchy6"/>
    <dgm:cxn modelId="{29227C2A-052E-49B2-8332-757F37E240BB}" type="presParOf" srcId="{664D4686-15E5-44D4-9DD7-975257227BE6}" destId="{A9E92716-7316-47AA-B374-F30681A06B2D}" srcOrd="2" destOrd="0" presId="urn:microsoft.com/office/officeart/2005/8/layout/hierarchy6"/>
    <dgm:cxn modelId="{14DE266D-C66F-47E2-9081-A95CECB72983}" type="presParOf" srcId="{664D4686-15E5-44D4-9DD7-975257227BE6}" destId="{68B69741-8233-48CE-AAD4-3DC0A1F64904}" srcOrd="3" destOrd="0" presId="urn:microsoft.com/office/officeart/2005/8/layout/hierarchy6"/>
    <dgm:cxn modelId="{5240E99B-1F48-4521-9FE4-C72EA2AFDDB0}" type="presParOf" srcId="{68B69741-8233-48CE-AAD4-3DC0A1F64904}" destId="{2C98583E-7546-45CB-BA2F-9D5DC2AB2B29}" srcOrd="0" destOrd="0" presId="urn:microsoft.com/office/officeart/2005/8/layout/hierarchy6"/>
    <dgm:cxn modelId="{4F504E44-7DD5-40B8-9278-30C570000EE5}" type="presParOf" srcId="{68B69741-8233-48CE-AAD4-3DC0A1F64904}" destId="{57084F2F-DF27-45DC-AEDA-864192305AC8}" srcOrd="1" destOrd="0" presId="urn:microsoft.com/office/officeart/2005/8/layout/hierarchy6"/>
    <dgm:cxn modelId="{A7EDC780-B209-4C8E-8CD1-B0ED486A75F8}" type="presParOf" srcId="{57084F2F-DF27-45DC-AEDA-864192305AC8}" destId="{080BFEAB-6581-4EFB-98D0-BF20766E4991}" srcOrd="0" destOrd="0" presId="urn:microsoft.com/office/officeart/2005/8/layout/hierarchy6"/>
    <dgm:cxn modelId="{272C6203-CE4D-487A-B7C4-3017CE25270A}" type="presParOf" srcId="{57084F2F-DF27-45DC-AEDA-864192305AC8}" destId="{C4A6D269-8198-472C-BECE-3D646851AD0D}" srcOrd="1" destOrd="0" presId="urn:microsoft.com/office/officeart/2005/8/layout/hierarchy6"/>
    <dgm:cxn modelId="{6A1B969C-9F61-4083-B453-5D57C2C1E365}" type="presParOf" srcId="{C4A6D269-8198-472C-BECE-3D646851AD0D}" destId="{8827AB3E-5843-453E-9388-544FEDF81C64}" srcOrd="0" destOrd="0" presId="urn:microsoft.com/office/officeart/2005/8/layout/hierarchy6"/>
    <dgm:cxn modelId="{336D7BE6-4388-4E82-9E85-FC038B66A2A1}" type="presParOf" srcId="{C4A6D269-8198-472C-BECE-3D646851AD0D}" destId="{A8CFDC0A-3C3B-46AA-93F0-A403756D1000}" srcOrd="1" destOrd="0" presId="urn:microsoft.com/office/officeart/2005/8/layout/hierarchy6"/>
    <dgm:cxn modelId="{4F1E21E7-ED81-42A1-B653-A1E442F25CF8}" type="presParOf" srcId="{B4D0BDFA-588F-4741-A5DC-C80F6F91C7A0}" destId="{D8B1459E-EA83-4F53-B76C-AA07E23969FC}" srcOrd="1" destOrd="0" presId="urn:microsoft.com/office/officeart/2005/8/layout/hierarchy6"/>
    <dgm:cxn modelId="{FC6443CB-57B9-42FB-8025-390916EA2538}" type="presParOf" srcId="{D8B1459E-EA83-4F53-B76C-AA07E23969FC}" destId="{C3D00A47-FA48-4704-BC16-4A63E45106F1}" srcOrd="0" destOrd="0" presId="urn:microsoft.com/office/officeart/2005/8/layout/hierarchy6"/>
    <dgm:cxn modelId="{C251C76C-62E1-4145-A57A-D6B590F98F0A}" type="presParOf" srcId="{C3D00A47-FA48-4704-BC16-4A63E45106F1}" destId="{010BF257-9AC6-4B6C-BEC8-16E011944F6A}" srcOrd="0" destOrd="0" presId="urn:microsoft.com/office/officeart/2005/8/layout/hierarchy6"/>
    <dgm:cxn modelId="{EF1268AD-4E5A-447E-860C-EE909A81FE15}" type="presParOf" srcId="{C3D00A47-FA48-4704-BC16-4A63E45106F1}" destId="{FC990DCA-0CAC-40C4-A885-9E3314C2B9B3}" srcOrd="1" destOrd="0" presId="urn:microsoft.com/office/officeart/2005/8/layout/hierarchy6"/>
    <dgm:cxn modelId="{9904B188-28FA-46E4-AE97-880F4EFADF3B}" type="presParOf" srcId="{D8B1459E-EA83-4F53-B76C-AA07E23969FC}" destId="{6BBE190E-67BA-47C5-8F70-266A79240B5F}" srcOrd="1" destOrd="0" presId="urn:microsoft.com/office/officeart/2005/8/layout/hierarchy6"/>
    <dgm:cxn modelId="{08F7C15F-1F91-416C-99C0-3293202868A5}" type="presParOf" srcId="{6BBE190E-67BA-47C5-8F70-266A79240B5F}" destId="{8522F1FF-489D-425F-AC27-C9C8C239DCDE}" srcOrd="0" destOrd="0" presId="urn:microsoft.com/office/officeart/2005/8/layout/hierarchy6"/>
    <dgm:cxn modelId="{112E664B-177C-4C0B-B9B1-78B2570039E3}" type="presParOf" srcId="{D8B1459E-EA83-4F53-B76C-AA07E23969FC}" destId="{1784DB08-45F3-42F1-8001-FB5343F7E629}" srcOrd="2" destOrd="0" presId="urn:microsoft.com/office/officeart/2005/8/layout/hierarchy6"/>
    <dgm:cxn modelId="{CE9659E7-FB6B-4FA0-9958-F392FA7F76F2}" type="presParOf" srcId="{1784DB08-45F3-42F1-8001-FB5343F7E629}" destId="{D8E00C20-4751-4D27-AC7B-153019DB7E37}" srcOrd="0" destOrd="0" presId="urn:microsoft.com/office/officeart/2005/8/layout/hierarchy6"/>
    <dgm:cxn modelId="{A05E9247-A077-4483-90AB-2B76A19B186F}" type="presParOf" srcId="{1784DB08-45F3-42F1-8001-FB5343F7E629}" destId="{AE6A8019-AB85-4B5B-AF79-1440BF78CB3E}" srcOrd="1" destOrd="0" presId="urn:microsoft.com/office/officeart/2005/8/layout/hierarchy6"/>
    <dgm:cxn modelId="{B25FE917-166B-4BE0-BE9E-31C241D9ACF9}" type="presParOf" srcId="{D8B1459E-EA83-4F53-B76C-AA07E23969FC}" destId="{1D92A8A7-8375-40BC-A658-2BBC5C8036E0}" srcOrd="3" destOrd="0" presId="urn:microsoft.com/office/officeart/2005/8/layout/hierarchy6"/>
    <dgm:cxn modelId="{C11394E3-32D5-4024-A228-52BB610FC188}" type="presParOf" srcId="{1D92A8A7-8375-40BC-A658-2BBC5C8036E0}" destId="{6B46CD17-32B4-44CA-BAFC-F6204F2917F4}" srcOrd="0" destOrd="0" presId="urn:microsoft.com/office/officeart/2005/8/layout/hierarchy6"/>
    <dgm:cxn modelId="{2B879CA8-1A9A-404E-BE63-CFB2D2DCE82C}" type="presParOf" srcId="{D8B1459E-EA83-4F53-B76C-AA07E23969FC}" destId="{E3DE832F-EF8E-4940-806F-1C56D3A189E9}" srcOrd="4" destOrd="0" presId="urn:microsoft.com/office/officeart/2005/8/layout/hierarchy6"/>
    <dgm:cxn modelId="{67FADE85-A518-4E6E-9810-A94108D5CF0C}" type="presParOf" srcId="{E3DE832F-EF8E-4940-806F-1C56D3A189E9}" destId="{6FF0C18C-21F6-4BAD-9B64-9F3657E7C271}" srcOrd="0" destOrd="0" presId="urn:microsoft.com/office/officeart/2005/8/layout/hierarchy6"/>
    <dgm:cxn modelId="{43FF24B5-7D5D-4226-B984-3A487920E852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/>
            <a:t>Basic</a:t>
          </a:r>
          <a:endParaRPr lang="en-US" sz="1400" dirty="0"/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/>
            <a:t>BasicProfile.html</a:t>
          </a:r>
          <a:endParaRPr lang="en-US" sz="1400" dirty="0"/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/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/>
            <a:t>BasicProfile.js</a:t>
          </a:r>
          <a:endParaRPr lang="en-US" sz="1400" dirty="0"/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/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600" dirty="0" smtClean="0"/>
            <a:t>Module</a:t>
          </a:r>
          <a:endParaRPr lang="en-US" sz="1600" dirty="0"/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600" dirty="0" smtClean="0"/>
            <a:t>View</a:t>
          </a:r>
          <a:endParaRPr lang="en-US" sz="1600" dirty="0"/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600" dirty="0" smtClean="0"/>
            <a:t>Controller</a:t>
          </a:r>
          <a:endParaRPr lang="en-US" sz="1600" dirty="0"/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88317" custScaleY="33657" custLinFactNeighborX="-44568" custLinFactNeighborY="75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1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1" custScaleX="89125" custScaleY="26852" custLinFactNeighborX="-40804" custLinFactNeighborY="12709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1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1" custScaleX="91355" custScaleY="30824" custLinFactNeighborX="-39689" custLinFactNeighborY="15092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LinFactNeighborX="-1074" custLinFactNeighborY="3929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0B0A30BC-03EA-4DEA-A742-2580EE7A747B}" type="presOf" srcId="{CAC92C41-D808-4E4D-A3D1-E453C7DE29BF}" destId="{7109349D-4EC6-440F-BF90-896DA921BB0F}" srcOrd="0" destOrd="0" presId="urn:microsoft.com/office/officeart/2005/8/layout/hierarchy6"/>
    <dgm:cxn modelId="{1C2D565B-1F59-4F24-8322-8D930F800CFB}" type="presOf" srcId="{FAA32A3A-F5BC-4D56-8F9B-E312297DDFDD}" destId="{AE6A8019-AB85-4B5B-AF79-1440BF78CB3E}" srcOrd="1" destOrd="0" presId="urn:microsoft.com/office/officeart/2005/8/layout/hierarchy6"/>
    <dgm:cxn modelId="{3BCDEFB6-B294-4931-82DD-0DBCA4E7F61F}" type="presOf" srcId="{21F14F74-9788-4812-AFA4-F62E47E83CD9}" destId="{B4D0BDFA-588F-4741-A5DC-C80F6F91C7A0}" srcOrd="0" destOrd="0" presId="urn:microsoft.com/office/officeart/2005/8/layout/hierarchy6"/>
    <dgm:cxn modelId="{73EE94B7-4400-48FA-A9ED-728CB5BC9CC0}" type="presOf" srcId="{0C75F044-DFFC-4AE8-8EB7-61A8357EFB1B}" destId="{6FF0C18C-21F6-4BAD-9B64-9F3657E7C271}" srcOrd="0" destOrd="0" presId="urn:microsoft.com/office/officeart/2005/8/layout/hierarchy6"/>
    <dgm:cxn modelId="{702BE01D-DEA3-4CF5-A376-FE7134D26731}" type="presOf" srcId="{FAA32A3A-F5BC-4D56-8F9B-E312297DDFDD}" destId="{D8E00C20-4751-4D27-AC7B-153019DB7E37}" srcOrd="0" destOrd="0" presId="urn:microsoft.com/office/officeart/2005/8/layout/hierarchy6"/>
    <dgm:cxn modelId="{03A92E05-7950-45DD-A63B-098DDF57717D}" type="presOf" srcId="{7B0E209E-50D2-4F16-B89D-75535A287874}" destId="{4AAD40E2-B943-47CE-A86F-093EF5874531}" srcOrd="0" destOrd="0" presId="urn:microsoft.com/office/officeart/2005/8/layout/hierarchy6"/>
    <dgm:cxn modelId="{68E55947-9D84-4F8D-9B5A-9880B8541E9F}" type="presOf" srcId="{1FE896A0-2EBD-4575-9CCE-5730D37251BA}" destId="{ABAC4BE1-FA06-4859-B024-959322A221DC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9C28A3CE-D19D-40D7-8B55-7E728E0F7202}" type="presOf" srcId="{E6FE1A65-1682-4410-A9F6-2EA0172C4ADA}" destId="{010BF257-9AC6-4B6C-BEC8-16E011944F6A}" srcOrd="0" destOrd="0" presId="urn:microsoft.com/office/officeart/2005/8/layout/hierarchy6"/>
    <dgm:cxn modelId="{33250FB1-5C20-4E16-92B4-1420F89E6CF3}" type="presOf" srcId="{E6FE1A65-1682-4410-A9F6-2EA0172C4ADA}" destId="{FC990DCA-0CAC-40C4-A885-9E3314C2B9B3}" srcOrd="1" destOrd="0" presId="urn:microsoft.com/office/officeart/2005/8/layout/hierarchy6"/>
    <dgm:cxn modelId="{7047FFCF-6615-4F8E-94F6-C8DA1C7EA1DA}" type="presOf" srcId="{DBEA1301-85FB-4447-8341-A7F1F17AF787}" destId="{DE572FB7-9386-4BC6-871F-0A4950CE53E8}" srcOrd="0" destOrd="0" presId="urn:microsoft.com/office/officeart/2005/8/layout/hierarchy6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C08DB6CA-9438-4A27-AFE5-DFBC16E72A22}" type="presOf" srcId="{1E8F2CCC-B818-43D2-B63F-EBEBB511D14B}" destId="{1D83C0A2-9D71-4F98-A339-7053966EF2FF}" srcOrd="0" destOrd="0" presId="urn:microsoft.com/office/officeart/2005/8/layout/hierarchy6"/>
    <dgm:cxn modelId="{02B81CFA-8BBA-4F64-ABD8-36B3EB47EDEA}" type="presOf" srcId="{0C75F044-DFFC-4AE8-8EB7-61A8357EFB1B}" destId="{E6BE9DFB-2D04-4E7F-982B-A5F7C772CB73}" srcOrd="1" destOrd="0" presId="urn:microsoft.com/office/officeart/2005/8/layout/hierarchy6"/>
    <dgm:cxn modelId="{30EAE359-22BD-474B-8C36-2F287710D35C}" type="presParOf" srcId="{B4D0BDFA-588F-4741-A5DC-C80F6F91C7A0}" destId="{B0C1158B-0A94-425D-8069-0C65D32B3A85}" srcOrd="0" destOrd="0" presId="urn:microsoft.com/office/officeart/2005/8/layout/hierarchy6"/>
    <dgm:cxn modelId="{87DD4451-FDB1-476B-A151-72C00ECCA546}" type="presParOf" srcId="{B0C1158B-0A94-425D-8069-0C65D32B3A85}" destId="{22A3E8D8-366A-4A83-A372-9E19830046AF}" srcOrd="0" destOrd="0" presId="urn:microsoft.com/office/officeart/2005/8/layout/hierarchy6"/>
    <dgm:cxn modelId="{000CDA27-1ECD-450A-B6B2-FF293FA053A5}" type="presParOf" srcId="{B0C1158B-0A94-425D-8069-0C65D32B3A85}" destId="{648A684D-F6ED-42DD-8867-E5025E3AC20A}" srcOrd="1" destOrd="0" presId="urn:microsoft.com/office/officeart/2005/8/layout/hierarchy6"/>
    <dgm:cxn modelId="{B6377725-18E7-4A81-B77A-C84A23246637}" type="presParOf" srcId="{648A684D-F6ED-42DD-8867-E5025E3AC20A}" destId="{39F37286-F356-4F54-A9B7-7D5BB18D420E}" srcOrd="0" destOrd="0" presId="urn:microsoft.com/office/officeart/2005/8/layout/hierarchy6"/>
    <dgm:cxn modelId="{24BC5238-A421-4FF4-89C7-1FE22A0D3245}" type="presParOf" srcId="{39F37286-F356-4F54-A9B7-7D5BB18D420E}" destId="{1D83C0A2-9D71-4F98-A339-7053966EF2FF}" srcOrd="0" destOrd="0" presId="urn:microsoft.com/office/officeart/2005/8/layout/hierarchy6"/>
    <dgm:cxn modelId="{121FBFB4-293A-443E-9591-2656960F5AD7}" type="presParOf" srcId="{39F37286-F356-4F54-A9B7-7D5BB18D420E}" destId="{664D4686-15E5-44D4-9DD7-975257227BE6}" srcOrd="1" destOrd="0" presId="urn:microsoft.com/office/officeart/2005/8/layout/hierarchy6"/>
    <dgm:cxn modelId="{6259B190-B16B-4685-98DE-1460C4928EA1}" type="presParOf" srcId="{664D4686-15E5-44D4-9DD7-975257227BE6}" destId="{ABAC4BE1-FA06-4859-B024-959322A221DC}" srcOrd="0" destOrd="0" presId="urn:microsoft.com/office/officeart/2005/8/layout/hierarchy6"/>
    <dgm:cxn modelId="{C9F4C798-E1E8-4382-929D-FAE6C706C6CB}" type="presParOf" srcId="{664D4686-15E5-44D4-9DD7-975257227BE6}" destId="{A6880434-8B81-4F90-AC9A-2738F8466D61}" srcOrd="1" destOrd="0" presId="urn:microsoft.com/office/officeart/2005/8/layout/hierarchy6"/>
    <dgm:cxn modelId="{52E51D93-2C96-4165-A955-AC664AB2E333}" type="presParOf" srcId="{A6880434-8B81-4F90-AC9A-2738F8466D61}" destId="{DE572FB7-9386-4BC6-871F-0A4950CE53E8}" srcOrd="0" destOrd="0" presId="urn:microsoft.com/office/officeart/2005/8/layout/hierarchy6"/>
    <dgm:cxn modelId="{B62109B6-FD33-4FB5-8CAE-D23C124DA756}" type="presParOf" srcId="{A6880434-8B81-4F90-AC9A-2738F8466D61}" destId="{CD0E34E8-76AC-49CF-B5C5-BD24F75F4545}" srcOrd="1" destOrd="0" presId="urn:microsoft.com/office/officeart/2005/8/layout/hierarchy6"/>
    <dgm:cxn modelId="{DEFAB508-4CE3-4940-9E10-EE6B591E2600}" type="presParOf" srcId="{CD0E34E8-76AC-49CF-B5C5-BD24F75F4545}" destId="{7109349D-4EC6-440F-BF90-896DA921BB0F}" srcOrd="0" destOrd="0" presId="urn:microsoft.com/office/officeart/2005/8/layout/hierarchy6"/>
    <dgm:cxn modelId="{9B990C2B-11C2-4B14-A8C3-36CB20B65FE4}" type="presParOf" srcId="{CD0E34E8-76AC-49CF-B5C5-BD24F75F4545}" destId="{080DE7DB-C939-4AE9-A987-BD7920F17B9C}" srcOrd="1" destOrd="0" presId="urn:microsoft.com/office/officeart/2005/8/layout/hierarchy6"/>
    <dgm:cxn modelId="{68CFC63A-4C01-4429-BFD0-900A27278168}" type="presParOf" srcId="{080DE7DB-C939-4AE9-A987-BD7920F17B9C}" destId="{4AAD40E2-B943-47CE-A86F-093EF5874531}" srcOrd="0" destOrd="0" presId="urn:microsoft.com/office/officeart/2005/8/layout/hierarchy6"/>
    <dgm:cxn modelId="{02A8F784-80D8-489A-B6F7-B1321E088703}" type="presParOf" srcId="{080DE7DB-C939-4AE9-A987-BD7920F17B9C}" destId="{F5816088-DBEB-4B9D-A7E7-04C78F9FF7FB}" srcOrd="1" destOrd="0" presId="urn:microsoft.com/office/officeart/2005/8/layout/hierarchy6"/>
    <dgm:cxn modelId="{6230D299-1DD6-4A3E-BB54-5CE154FD63FD}" type="presParOf" srcId="{B4D0BDFA-588F-4741-A5DC-C80F6F91C7A0}" destId="{D8B1459E-EA83-4F53-B76C-AA07E23969FC}" srcOrd="1" destOrd="0" presId="urn:microsoft.com/office/officeart/2005/8/layout/hierarchy6"/>
    <dgm:cxn modelId="{CF12EFF5-193A-4C3F-952B-5FE361CDD9C2}" type="presParOf" srcId="{D8B1459E-EA83-4F53-B76C-AA07E23969FC}" destId="{C3D00A47-FA48-4704-BC16-4A63E45106F1}" srcOrd="0" destOrd="0" presId="urn:microsoft.com/office/officeart/2005/8/layout/hierarchy6"/>
    <dgm:cxn modelId="{0E9002D1-3499-421C-BD6F-AA9A5203BF97}" type="presParOf" srcId="{C3D00A47-FA48-4704-BC16-4A63E45106F1}" destId="{010BF257-9AC6-4B6C-BEC8-16E011944F6A}" srcOrd="0" destOrd="0" presId="urn:microsoft.com/office/officeart/2005/8/layout/hierarchy6"/>
    <dgm:cxn modelId="{DEF1AFE0-095B-4F68-A745-D2D0747C1A6B}" type="presParOf" srcId="{C3D00A47-FA48-4704-BC16-4A63E45106F1}" destId="{FC990DCA-0CAC-40C4-A885-9E3314C2B9B3}" srcOrd="1" destOrd="0" presId="urn:microsoft.com/office/officeart/2005/8/layout/hierarchy6"/>
    <dgm:cxn modelId="{A8C7CDCC-B050-43A0-BA93-F7B343A73492}" type="presParOf" srcId="{D8B1459E-EA83-4F53-B76C-AA07E23969FC}" destId="{6BBE190E-67BA-47C5-8F70-266A79240B5F}" srcOrd="1" destOrd="0" presId="urn:microsoft.com/office/officeart/2005/8/layout/hierarchy6"/>
    <dgm:cxn modelId="{88E3DE4B-745C-454F-B4CE-D3C28ED90DC7}" type="presParOf" srcId="{6BBE190E-67BA-47C5-8F70-266A79240B5F}" destId="{8522F1FF-489D-425F-AC27-C9C8C239DCDE}" srcOrd="0" destOrd="0" presId="urn:microsoft.com/office/officeart/2005/8/layout/hierarchy6"/>
    <dgm:cxn modelId="{4936F8C9-9EBD-47BD-9EE0-DE3B41B9F52F}" type="presParOf" srcId="{D8B1459E-EA83-4F53-B76C-AA07E23969FC}" destId="{1784DB08-45F3-42F1-8001-FB5343F7E629}" srcOrd="2" destOrd="0" presId="urn:microsoft.com/office/officeart/2005/8/layout/hierarchy6"/>
    <dgm:cxn modelId="{564929CE-ACD8-4F22-8BE4-1481E697701D}" type="presParOf" srcId="{1784DB08-45F3-42F1-8001-FB5343F7E629}" destId="{D8E00C20-4751-4D27-AC7B-153019DB7E37}" srcOrd="0" destOrd="0" presId="urn:microsoft.com/office/officeart/2005/8/layout/hierarchy6"/>
    <dgm:cxn modelId="{179AD164-F681-423E-84D6-3AFC85418407}" type="presParOf" srcId="{1784DB08-45F3-42F1-8001-FB5343F7E629}" destId="{AE6A8019-AB85-4B5B-AF79-1440BF78CB3E}" srcOrd="1" destOrd="0" presId="urn:microsoft.com/office/officeart/2005/8/layout/hierarchy6"/>
    <dgm:cxn modelId="{8AB59116-2FD2-49AB-9BD2-9EFCF6BE00B5}" type="presParOf" srcId="{D8B1459E-EA83-4F53-B76C-AA07E23969FC}" destId="{1D92A8A7-8375-40BC-A658-2BBC5C8036E0}" srcOrd="3" destOrd="0" presId="urn:microsoft.com/office/officeart/2005/8/layout/hierarchy6"/>
    <dgm:cxn modelId="{7BCCB333-3739-462C-961E-94ED61BEF6FD}" type="presParOf" srcId="{1D92A8A7-8375-40BC-A658-2BBC5C8036E0}" destId="{6B46CD17-32B4-44CA-BAFC-F6204F2917F4}" srcOrd="0" destOrd="0" presId="urn:microsoft.com/office/officeart/2005/8/layout/hierarchy6"/>
    <dgm:cxn modelId="{120B3965-38DE-42B9-B45D-03EC150EBD3F}" type="presParOf" srcId="{D8B1459E-EA83-4F53-B76C-AA07E23969FC}" destId="{E3DE832F-EF8E-4940-806F-1C56D3A189E9}" srcOrd="4" destOrd="0" presId="urn:microsoft.com/office/officeart/2005/8/layout/hierarchy6"/>
    <dgm:cxn modelId="{C659D059-9F1E-45D9-8D6C-3684349D8196}" type="presParOf" srcId="{E3DE832F-EF8E-4940-806F-1C56D3A189E9}" destId="{6FF0C18C-21F6-4BAD-9B64-9F3657E7C271}" srcOrd="0" destOrd="0" presId="urn:microsoft.com/office/officeart/2005/8/layout/hierarchy6"/>
    <dgm:cxn modelId="{793E6EBE-3D39-4EE2-8FAA-020C5395E30F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028322"/>
          <a:ext cx="7056784" cy="4755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28322"/>
        <a:ext cx="2117035" cy="475560"/>
      </dsp:txXfrm>
    </dsp:sp>
    <dsp:sp modelId="{D8E00C20-4751-4D27-AC7B-153019DB7E37}">
      <dsp:nvSpPr>
        <dsp:cNvPr id="0" name=""/>
        <dsp:cNvSpPr/>
      </dsp:nvSpPr>
      <dsp:spPr>
        <a:xfrm>
          <a:off x="0" y="1306551"/>
          <a:ext cx="7056784" cy="454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06551"/>
        <a:ext cx="2117035" cy="454224"/>
      </dsp:txXfrm>
    </dsp:sp>
    <dsp:sp modelId="{010BF257-9AC6-4B6C-BEC8-16E011944F6A}">
      <dsp:nvSpPr>
        <dsp:cNvPr id="0" name=""/>
        <dsp:cNvSpPr/>
      </dsp:nvSpPr>
      <dsp:spPr>
        <a:xfrm>
          <a:off x="0" y="334861"/>
          <a:ext cx="7056784" cy="8042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4861"/>
        <a:ext cx="2117035" cy="804218"/>
      </dsp:txXfrm>
    </dsp:sp>
    <dsp:sp modelId="{1D83C0A2-9D71-4F98-A339-7053966EF2FF}">
      <dsp:nvSpPr>
        <dsp:cNvPr id="0" name=""/>
        <dsp:cNvSpPr/>
      </dsp:nvSpPr>
      <dsp:spPr>
        <a:xfrm>
          <a:off x="3210025" y="612486"/>
          <a:ext cx="778850" cy="2144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16307" y="618768"/>
        <a:ext cx="766286" cy="201930"/>
      </dsp:txXfrm>
    </dsp:sp>
    <dsp:sp modelId="{ABAC4BE1-FA06-4859-B024-959322A221DC}">
      <dsp:nvSpPr>
        <dsp:cNvPr id="0" name=""/>
        <dsp:cNvSpPr/>
      </dsp:nvSpPr>
      <dsp:spPr>
        <a:xfrm>
          <a:off x="2140682" y="826980"/>
          <a:ext cx="1458767" cy="548977"/>
        </a:xfrm>
        <a:custGeom>
          <a:avLst/>
          <a:gdLst/>
          <a:ahLst/>
          <a:cxnLst/>
          <a:rect l="0" t="0" r="0" b="0"/>
          <a:pathLst>
            <a:path>
              <a:moveTo>
                <a:pt x="1458767" y="0"/>
              </a:moveTo>
              <a:lnTo>
                <a:pt x="1458767" y="274488"/>
              </a:lnTo>
              <a:lnTo>
                <a:pt x="0" y="274488"/>
              </a:lnTo>
              <a:lnTo>
                <a:pt x="0" y="5489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602602" y="1375958"/>
          <a:ext cx="1076158" cy="376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13621" y="1386977"/>
        <a:ext cx="1054120" cy="354187"/>
      </dsp:txXfrm>
    </dsp:sp>
    <dsp:sp modelId="{7109349D-4EC6-440F-BF90-896DA921BB0F}">
      <dsp:nvSpPr>
        <dsp:cNvPr id="0" name=""/>
        <dsp:cNvSpPr/>
      </dsp:nvSpPr>
      <dsp:spPr>
        <a:xfrm>
          <a:off x="2075799" y="1752183"/>
          <a:ext cx="91440" cy="364567"/>
        </a:xfrm>
        <a:custGeom>
          <a:avLst/>
          <a:gdLst/>
          <a:ahLst/>
          <a:cxnLst/>
          <a:rect l="0" t="0" r="0" b="0"/>
          <a:pathLst>
            <a:path>
              <a:moveTo>
                <a:pt x="64882" y="0"/>
              </a:moveTo>
              <a:lnTo>
                <a:pt x="64882" y="182283"/>
              </a:lnTo>
              <a:lnTo>
                <a:pt x="45720" y="182283"/>
              </a:lnTo>
              <a:lnTo>
                <a:pt x="45720" y="364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690216" y="2116751"/>
          <a:ext cx="862605" cy="3397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0166" y="2126701"/>
        <a:ext cx="842705" cy="319835"/>
      </dsp:txXfrm>
    </dsp:sp>
    <dsp:sp modelId="{A9E92716-7316-47AA-B374-F30681A06B2D}">
      <dsp:nvSpPr>
        <dsp:cNvPr id="0" name=""/>
        <dsp:cNvSpPr/>
      </dsp:nvSpPr>
      <dsp:spPr>
        <a:xfrm>
          <a:off x="3393096" y="826980"/>
          <a:ext cx="206353" cy="469163"/>
        </a:xfrm>
        <a:custGeom>
          <a:avLst/>
          <a:gdLst/>
          <a:ahLst/>
          <a:cxnLst/>
          <a:rect l="0" t="0" r="0" b="0"/>
          <a:pathLst>
            <a:path>
              <a:moveTo>
                <a:pt x="206353" y="0"/>
              </a:moveTo>
              <a:lnTo>
                <a:pt x="206353" y="234581"/>
              </a:lnTo>
              <a:lnTo>
                <a:pt x="0" y="234581"/>
              </a:lnTo>
              <a:lnTo>
                <a:pt x="0" y="4691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2880321" y="1296144"/>
          <a:ext cx="1025548" cy="47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146" y="1309969"/>
        <a:ext cx="997898" cy="444377"/>
      </dsp:txXfrm>
    </dsp:sp>
    <dsp:sp modelId="{080BFEAB-6581-4EFB-98D0-BF20766E4991}">
      <dsp:nvSpPr>
        <dsp:cNvPr id="0" name=""/>
        <dsp:cNvSpPr/>
      </dsp:nvSpPr>
      <dsp:spPr>
        <a:xfrm>
          <a:off x="3328737" y="1768171"/>
          <a:ext cx="91440" cy="314060"/>
        </a:xfrm>
        <a:custGeom>
          <a:avLst/>
          <a:gdLst/>
          <a:ahLst/>
          <a:cxnLst/>
          <a:rect l="0" t="0" r="0" b="0"/>
          <a:pathLst>
            <a:path>
              <a:moveTo>
                <a:pt x="64358" y="0"/>
              </a:moveTo>
              <a:lnTo>
                <a:pt x="64358" y="157030"/>
              </a:lnTo>
              <a:lnTo>
                <a:pt x="45720" y="157030"/>
              </a:lnTo>
              <a:lnTo>
                <a:pt x="45720" y="3140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2728519" y="2082232"/>
          <a:ext cx="1291876" cy="44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1616" y="2095329"/>
        <a:ext cx="1265682" cy="420960"/>
      </dsp:txXfrm>
    </dsp:sp>
    <dsp:sp modelId="{E05EBCA3-8A0C-49D6-8A14-C2BD7DE10D92}">
      <dsp:nvSpPr>
        <dsp:cNvPr id="0" name=""/>
        <dsp:cNvSpPr/>
      </dsp:nvSpPr>
      <dsp:spPr>
        <a:xfrm>
          <a:off x="3599450" y="826980"/>
          <a:ext cx="1210027" cy="54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585"/>
              </a:lnTo>
              <a:lnTo>
                <a:pt x="1210027" y="270585"/>
              </a:lnTo>
              <a:lnTo>
                <a:pt x="1210027" y="541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1EA3-8A6B-47A5-BA14-1692D3513B80}">
      <dsp:nvSpPr>
        <dsp:cNvPr id="0" name=""/>
        <dsp:cNvSpPr/>
      </dsp:nvSpPr>
      <dsp:spPr>
        <a:xfrm>
          <a:off x="4248472" y="1368152"/>
          <a:ext cx="1122010" cy="379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9601" y="1379281"/>
        <a:ext cx="1099752" cy="357701"/>
      </dsp:txXfrm>
    </dsp:sp>
    <dsp:sp modelId="{4BB42AB5-E72E-4AAC-B6E3-29D81059D34D}">
      <dsp:nvSpPr>
        <dsp:cNvPr id="0" name=""/>
        <dsp:cNvSpPr/>
      </dsp:nvSpPr>
      <dsp:spPr>
        <a:xfrm>
          <a:off x="4729791" y="1748112"/>
          <a:ext cx="91440" cy="435209"/>
        </a:xfrm>
        <a:custGeom>
          <a:avLst/>
          <a:gdLst/>
          <a:ahLst/>
          <a:cxnLst/>
          <a:rect l="0" t="0" r="0" b="0"/>
          <a:pathLst>
            <a:path>
              <a:moveTo>
                <a:pt x="79686" y="0"/>
              </a:moveTo>
              <a:lnTo>
                <a:pt x="79686" y="217604"/>
              </a:lnTo>
              <a:lnTo>
                <a:pt x="45720" y="217604"/>
              </a:lnTo>
              <a:lnTo>
                <a:pt x="45720" y="4352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72B67-4CE5-4F37-B592-39A81AC33719}">
      <dsp:nvSpPr>
        <dsp:cNvPr id="0" name=""/>
        <dsp:cNvSpPr/>
      </dsp:nvSpPr>
      <dsp:spPr>
        <a:xfrm>
          <a:off x="4286515" y="2183321"/>
          <a:ext cx="977992" cy="28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94759" y="2191565"/>
        <a:ext cx="961504" cy="264984"/>
      </dsp:txXfrm>
    </dsp:sp>
    <dsp:sp modelId="{9F00211B-E831-4266-B567-20BF1B8098D0}">
      <dsp:nvSpPr>
        <dsp:cNvPr id="0" name=""/>
        <dsp:cNvSpPr/>
      </dsp:nvSpPr>
      <dsp:spPr>
        <a:xfrm>
          <a:off x="3599450" y="826980"/>
          <a:ext cx="2759999" cy="54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871"/>
              </a:lnTo>
              <a:lnTo>
                <a:pt x="2759999" y="271871"/>
              </a:lnTo>
              <a:lnTo>
                <a:pt x="2759999" y="543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C1AC7-11D9-408B-BCD3-3C5E76CA47BD}">
      <dsp:nvSpPr>
        <dsp:cNvPr id="0" name=""/>
        <dsp:cNvSpPr/>
      </dsp:nvSpPr>
      <dsp:spPr>
        <a:xfrm>
          <a:off x="5767759" y="1370724"/>
          <a:ext cx="1183379" cy="36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78549" y="1381514"/>
        <a:ext cx="1161799" cy="346833"/>
      </dsp:txXfrm>
    </dsp:sp>
    <dsp:sp modelId="{02ECF46E-4EAE-4402-A593-B68F73C4A03F}">
      <dsp:nvSpPr>
        <dsp:cNvPr id="0" name=""/>
        <dsp:cNvSpPr/>
      </dsp:nvSpPr>
      <dsp:spPr>
        <a:xfrm>
          <a:off x="6037199" y="1739138"/>
          <a:ext cx="322250" cy="389747"/>
        </a:xfrm>
        <a:custGeom>
          <a:avLst/>
          <a:gdLst/>
          <a:ahLst/>
          <a:cxnLst/>
          <a:rect l="0" t="0" r="0" b="0"/>
          <a:pathLst>
            <a:path>
              <a:moveTo>
                <a:pt x="322250" y="0"/>
              </a:moveTo>
              <a:lnTo>
                <a:pt x="322250" y="194873"/>
              </a:lnTo>
              <a:lnTo>
                <a:pt x="0" y="194873"/>
              </a:lnTo>
              <a:lnTo>
                <a:pt x="0" y="3897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C7915-7662-4638-BCF4-92E23DC7A5BF}">
      <dsp:nvSpPr>
        <dsp:cNvPr id="0" name=""/>
        <dsp:cNvSpPr/>
      </dsp:nvSpPr>
      <dsp:spPr>
        <a:xfrm>
          <a:off x="5431452" y="2128885"/>
          <a:ext cx="1211493" cy="350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1723" y="2139156"/>
        <a:ext cx="1190951" cy="330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141391"/>
          <a:ext cx="7283028" cy="501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41391"/>
        <a:ext cx="2184908" cy="501433"/>
      </dsp:txXfrm>
    </dsp:sp>
    <dsp:sp modelId="{D8E00C20-4751-4D27-AC7B-153019DB7E37}">
      <dsp:nvSpPr>
        <dsp:cNvPr id="0" name=""/>
        <dsp:cNvSpPr/>
      </dsp:nvSpPr>
      <dsp:spPr>
        <a:xfrm>
          <a:off x="0" y="1293487"/>
          <a:ext cx="7283028" cy="631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293487"/>
        <a:ext cx="2184908" cy="631194"/>
      </dsp:txXfrm>
    </dsp:sp>
    <dsp:sp modelId="{010BF257-9AC6-4B6C-BEC8-16E011944F6A}">
      <dsp:nvSpPr>
        <dsp:cNvPr id="0" name=""/>
        <dsp:cNvSpPr/>
      </dsp:nvSpPr>
      <dsp:spPr>
        <a:xfrm>
          <a:off x="0" y="485242"/>
          <a:ext cx="7283028" cy="6325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5242"/>
        <a:ext cx="2184908" cy="632572"/>
      </dsp:txXfrm>
    </dsp:sp>
    <dsp:sp modelId="{1D83C0A2-9D71-4F98-A339-7053966EF2FF}">
      <dsp:nvSpPr>
        <dsp:cNvPr id="0" name=""/>
        <dsp:cNvSpPr/>
      </dsp:nvSpPr>
      <dsp:spPr>
        <a:xfrm>
          <a:off x="3672408" y="565633"/>
          <a:ext cx="1190061" cy="275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0484" y="573709"/>
        <a:ext cx="1173909" cy="259592"/>
      </dsp:txXfrm>
    </dsp:sp>
    <dsp:sp modelId="{ABAC4BE1-FA06-4859-B024-959322A221DC}">
      <dsp:nvSpPr>
        <dsp:cNvPr id="0" name=""/>
        <dsp:cNvSpPr/>
      </dsp:nvSpPr>
      <dsp:spPr>
        <a:xfrm>
          <a:off x="1892892" y="841377"/>
          <a:ext cx="2374546" cy="645225"/>
        </a:xfrm>
        <a:custGeom>
          <a:avLst/>
          <a:gdLst/>
          <a:ahLst/>
          <a:cxnLst/>
          <a:rect l="0" t="0" r="0" b="0"/>
          <a:pathLst>
            <a:path>
              <a:moveTo>
                <a:pt x="2374546" y="0"/>
              </a:moveTo>
              <a:lnTo>
                <a:pt x="2374546" y="322612"/>
              </a:lnTo>
              <a:lnTo>
                <a:pt x="0" y="322612"/>
              </a:lnTo>
              <a:lnTo>
                <a:pt x="0" y="6452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445183" y="1486602"/>
          <a:ext cx="895418" cy="446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8250" y="1499669"/>
        <a:ext cx="869284" cy="420021"/>
      </dsp:txXfrm>
    </dsp:sp>
    <dsp:sp modelId="{7109349D-4EC6-440F-BF90-896DA921BB0F}">
      <dsp:nvSpPr>
        <dsp:cNvPr id="0" name=""/>
        <dsp:cNvSpPr/>
      </dsp:nvSpPr>
      <dsp:spPr>
        <a:xfrm>
          <a:off x="1847172" y="1932758"/>
          <a:ext cx="91440" cy="3397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872"/>
              </a:lnTo>
              <a:lnTo>
                <a:pt x="73805" y="169872"/>
              </a:lnTo>
              <a:lnTo>
                <a:pt x="73805" y="3397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588073" y="2272503"/>
          <a:ext cx="665809" cy="362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8703" y="2283133"/>
        <a:ext cx="644549" cy="341680"/>
      </dsp:txXfrm>
    </dsp:sp>
    <dsp:sp modelId="{A9E92716-7316-47AA-B374-F30681A06B2D}">
      <dsp:nvSpPr>
        <dsp:cNvPr id="0" name=""/>
        <dsp:cNvSpPr/>
      </dsp:nvSpPr>
      <dsp:spPr>
        <a:xfrm>
          <a:off x="2886199" y="841377"/>
          <a:ext cx="1381239" cy="716672"/>
        </a:xfrm>
        <a:custGeom>
          <a:avLst/>
          <a:gdLst/>
          <a:ahLst/>
          <a:cxnLst/>
          <a:rect l="0" t="0" r="0" b="0"/>
          <a:pathLst>
            <a:path>
              <a:moveTo>
                <a:pt x="1381239" y="0"/>
              </a:moveTo>
              <a:lnTo>
                <a:pt x="1381239" y="358336"/>
              </a:lnTo>
              <a:lnTo>
                <a:pt x="0" y="358336"/>
              </a:lnTo>
              <a:lnTo>
                <a:pt x="0" y="716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2532763" y="1558049"/>
          <a:ext cx="706872" cy="432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5423" y="1570709"/>
        <a:ext cx="681552" cy="406934"/>
      </dsp:txXfrm>
    </dsp:sp>
    <dsp:sp modelId="{080BFEAB-6581-4EFB-98D0-BF20766E4991}">
      <dsp:nvSpPr>
        <dsp:cNvPr id="0" name=""/>
        <dsp:cNvSpPr/>
      </dsp:nvSpPr>
      <dsp:spPr>
        <a:xfrm>
          <a:off x="2822441" y="1990304"/>
          <a:ext cx="91440" cy="285352"/>
        </a:xfrm>
        <a:custGeom>
          <a:avLst/>
          <a:gdLst/>
          <a:ahLst/>
          <a:cxnLst/>
          <a:rect l="0" t="0" r="0" b="0"/>
          <a:pathLst>
            <a:path>
              <a:moveTo>
                <a:pt x="63757" y="0"/>
              </a:moveTo>
              <a:lnTo>
                <a:pt x="63757" y="142676"/>
              </a:lnTo>
              <a:lnTo>
                <a:pt x="45720" y="142676"/>
              </a:lnTo>
              <a:lnTo>
                <a:pt x="45720" y="2853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2520280" y="2275656"/>
          <a:ext cx="695761" cy="268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8144" y="2283520"/>
        <a:ext cx="680033" cy="252767"/>
      </dsp:txXfrm>
    </dsp:sp>
    <dsp:sp modelId="{E05EBCA3-8A0C-49D6-8A14-C2BD7DE10D92}">
      <dsp:nvSpPr>
        <dsp:cNvPr id="0" name=""/>
        <dsp:cNvSpPr/>
      </dsp:nvSpPr>
      <dsp:spPr>
        <a:xfrm>
          <a:off x="3775277" y="841377"/>
          <a:ext cx="492161" cy="714201"/>
        </a:xfrm>
        <a:custGeom>
          <a:avLst/>
          <a:gdLst/>
          <a:ahLst/>
          <a:cxnLst/>
          <a:rect l="0" t="0" r="0" b="0"/>
          <a:pathLst>
            <a:path>
              <a:moveTo>
                <a:pt x="492161" y="0"/>
              </a:moveTo>
              <a:lnTo>
                <a:pt x="492161" y="357100"/>
              </a:lnTo>
              <a:lnTo>
                <a:pt x="0" y="357100"/>
              </a:lnTo>
              <a:lnTo>
                <a:pt x="0" y="7142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1EA3-8A6B-47A5-BA14-1692D3513B80}">
      <dsp:nvSpPr>
        <dsp:cNvPr id="0" name=""/>
        <dsp:cNvSpPr/>
      </dsp:nvSpPr>
      <dsp:spPr>
        <a:xfrm>
          <a:off x="3456385" y="1555578"/>
          <a:ext cx="637783" cy="284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4719" y="1563912"/>
        <a:ext cx="621115" cy="267891"/>
      </dsp:txXfrm>
    </dsp:sp>
    <dsp:sp modelId="{4BB42AB5-E72E-4AAC-B6E3-29D81059D34D}">
      <dsp:nvSpPr>
        <dsp:cNvPr id="0" name=""/>
        <dsp:cNvSpPr/>
      </dsp:nvSpPr>
      <dsp:spPr>
        <a:xfrm>
          <a:off x="3700385" y="1840137"/>
          <a:ext cx="91440" cy="435518"/>
        </a:xfrm>
        <a:custGeom>
          <a:avLst/>
          <a:gdLst/>
          <a:ahLst/>
          <a:cxnLst/>
          <a:rect l="0" t="0" r="0" b="0"/>
          <a:pathLst>
            <a:path>
              <a:moveTo>
                <a:pt x="74892" y="0"/>
              </a:moveTo>
              <a:lnTo>
                <a:pt x="74892" y="217759"/>
              </a:lnTo>
              <a:lnTo>
                <a:pt x="45720" y="217759"/>
              </a:lnTo>
              <a:lnTo>
                <a:pt x="45720" y="4355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72B67-4CE5-4F37-B592-39A81AC33719}">
      <dsp:nvSpPr>
        <dsp:cNvPr id="0" name=""/>
        <dsp:cNvSpPr/>
      </dsp:nvSpPr>
      <dsp:spPr>
        <a:xfrm>
          <a:off x="3456385" y="2275656"/>
          <a:ext cx="579439" cy="341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6381" y="2285652"/>
        <a:ext cx="559447" cy="321306"/>
      </dsp:txXfrm>
    </dsp:sp>
    <dsp:sp modelId="{9F00211B-E831-4266-B567-20BF1B8098D0}">
      <dsp:nvSpPr>
        <dsp:cNvPr id="0" name=""/>
        <dsp:cNvSpPr/>
      </dsp:nvSpPr>
      <dsp:spPr>
        <a:xfrm>
          <a:off x="4267438" y="841377"/>
          <a:ext cx="403404" cy="64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96"/>
              </a:lnTo>
              <a:lnTo>
                <a:pt x="403404" y="321096"/>
              </a:lnTo>
              <a:lnTo>
                <a:pt x="403404" y="6421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C1AC7-11D9-408B-BCD3-3C5E76CA47BD}">
      <dsp:nvSpPr>
        <dsp:cNvPr id="0" name=""/>
        <dsp:cNvSpPr/>
      </dsp:nvSpPr>
      <dsp:spPr>
        <a:xfrm>
          <a:off x="4248472" y="1483570"/>
          <a:ext cx="844742" cy="465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2110" y="1497208"/>
        <a:ext cx="817466" cy="438365"/>
      </dsp:txXfrm>
    </dsp:sp>
    <dsp:sp modelId="{02ECF46E-4EAE-4402-A593-B68F73C4A03F}">
      <dsp:nvSpPr>
        <dsp:cNvPr id="0" name=""/>
        <dsp:cNvSpPr/>
      </dsp:nvSpPr>
      <dsp:spPr>
        <a:xfrm>
          <a:off x="4570049" y="1949212"/>
          <a:ext cx="91440" cy="326444"/>
        </a:xfrm>
        <a:custGeom>
          <a:avLst/>
          <a:gdLst/>
          <a:ahLst/>
          <a:cxnLst/>
          <a:rect l="0" t="0" r="0" b="0"/>
          <a:pathLst>
            <a:path>
              <a:moveTo>
                <a:pt x="100794" y="0"/>
              </a:moveTo>
              <a:lnTo>
                <a:pt x="100794" y="163222"/>
              </a:lnTo>
              <a:lnTo>
                <a:pt x="45720" y="163222"/>
              </a:lnTo>
              <a:lnTo>
                <a:pt x="45720" y="3264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C7915-7662-4638-BCF4-92E23DC7A5BF}">
      <dsp:nvSpPr>
        <dsp:cNvPr id="0" name=""/>
        <dsp:cNvSpPr/>
      </dsp:nvSpPr>
      <dsp:spPr>
        <a:xfrm>
          <a:off x="4248472" y="2275656"/>
          <a:ext cx="734594" cy="2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7169" y="2284353"/>
        <a:ext cx="717200" cy="279546"/>
      </dsp:txXfrm>
    </dsp:sp>
    <dsp:sp modelId="{69B3D40F-C842-42C2-ABF2-D756A7AAD288}">
      <dsp:nvSpPr>
        <dsp:cNvPr id="0" name=""/>
        <dsp:cNvSpPr/>
      </dsp:nvSpPr>
      <dsp:spPr>
        <a:xfrm>
          <a:off x="4267438" y="841377"/>
          <a:ext cx="1341457" cy="570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92"/>
              </a:lnTo>
              <a:lnTo>
                <a:pt x="1341457" y="285092"/>
              </a:lnTo>
              <a:lnTo>
                <a:pt x="1341457" y="570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5B34-DB8E-4842-BE1F-AE990981C8F3}">
      <dsp:nvSpPr>
        <dsp:cNvPr id="0" name=""/>
        <dsp:cNvSpPr/>
      </dsp:nvSpPr>
      <dsp:spPr>
        <a:xfrm>
          <a:off x="5256583" y="1411562"/>
          <a:ext cx="704625" cy="535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253" y="1427232"/>
        <a:ext cx="673285" cy="503665"/>
      </dsp:txXfrm>
    </dsp:sp>
    <dsp:sp modelId="{E046ABB2-4D38-4EEE-B502-EC9DEB033AF7}">
      <dsp:nvSpPr>
        <dsp:cNvPr id="0" name=""/>
        <dsp:cNvSpPr/>
      </dsp:nvSpPr>
      <dsp:spPr>
        <a:xfrm>
          <a:off x="5563176" y="1946567"/>
          <a:ext cx="91440" cy="325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967"/>
              </a:lnTo>
              <a:lnTo>
                <a:pt x="48000" y="162967"/>
              </a:lnTo>
              <a:lnTo>
                <a:pt x="48000" y="3259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E680-3ADD-4995-A1F2-DB5BFD51DC93}">
      <dsp:nvSpPr>
        <dsp:cNvPr id="0" name=""/>
        <dsp:cNvSpPr/>
      </dsp:nvSpPr>
      <dsp:spPr>
        <a:xfrm>
          <a:off x="5272073" y="2272503"/>
          <a:ext cx="678206" cy="341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82069" y="2282499"/>
        <a:ext cx="658214" cy="321306"/>
      </dsp:txXfrm>
    </dsp:sp>
    <dsp:sp modelId="{9267115A-4087-4C24-9C97-6C492274C750}">
      <dsp:nvSpPr>
        <dsp:cNvPr id="0" name=""/>
        <dsp:cNvSpPr/>
      </dsp:nvSpPr>
      <dsp:spPr>
        <a:xfrm>
          <a:off x="4267438" y="841377"/>
          <a:ext cx="2285958" cy="71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100"/>
              </a:lnTo>
              <a:lnTo>
                <a:pt x="2285958" y="357100"/>
              </a:lnTo>
              <a:lnTo>
                <a:pt x="2285958" y="7142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D8D62-31FC-4CCB-844C-32157A5D27CC}">
      <dsp:nvSpPr>
        <dsp:cNvPr id="0" name=""/>
        <dsp:cNvSpPr/>
      </dsp:nvSpPr>
      <dsp:spPr>
        <a:xfrm>
          <a:off x="6120679" y="1555578"/>
          <a:ext cx="865433" cy="420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32984" y="1567883"/>
        <a:ext cx="840823" cy="395524"/>
      </dsp:txXfrm>
    </dsp:sp>
    <dsp:sp modelId="{BABA175E-A5A5-4064-9388-F1989E3DE313}">
      <dsp:nvSpPr>
        <dsp:cNvPr id="0" name=""/>
        <dsp:cNvSpPr/>
      </dsp:nvSpPr>
      <dsp:spPr>
        <a:xfrm>
          <a:off x="6553396" y="1975713"/>
          <a:ext cx="125660" cy="296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94"/>
              </a:lnTo>
              <a:lnTo>
                <a:pt x="125660" y="148394"/>
              </a:lnTo>
              <a:lnTo>
                <a:pt x="125660" y="2967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99EDC-8CE0-445C-894A-703CED8EC1E3}">
      <dsp:nvSpPr>
        <dsp:cNvPr id="0" name=""/>
        <dsp:cNvSpPr/>
      </dsp:nvSpPr>
      <dsp:spPr>
        <a:xfrm>
          <a:off x="6272311" y="2272503"/>
          <a:ext cx="813493" cy="3130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81479" y="2281671"/>
        <a:ext cx="795157" cy="294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087694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</a:t>
          </a:r>
          <a:endParaRPr lang="en-US" sz="1600" kern="1200" dirty="0"/>
        </a:p>
      </dsp:txBody>
      <dsp:txXfrm>
        <a:off x="0" y="2087694"/>
        <a:ext cx="2073592" cy="836996"/>
      </dsp:txXfrm>
    </dsp:sp>
    <dsp:sp modelId="{D8E00C20-4751-4D27-AC7B-153019DB7E37}">
      <dsp:nvSpPr>
        <dsp:cNvPr id="0" name=""/>
        <dsp:cNvSpPr/>
      </dsp:nvSpPr>
      <dsp:spPr>
        <a:xfrm>
          <a:off x="0" y="1079308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</a:t>
          </a:r>
          <a:endParaRPr lang="en-US" sz="1600" kern="1200" dirty="0"/>
        </a:p>
      </dsp:txBody>
      <dsp:txXfrm>
        <a:off x="0" y="1079308"/>
        <a:ext cx="2073592" cy="836996"/>
      </dsp:txXfrm>
    </dsp:sp>
    <dsp:sp modelId="{010BF257-9AC6-4B6C-BEC8-16E011944F6A}">
      <dsp:nvSpPr>
        <dsp:cNvPr id="0" name=""/>
        <dsp:cNvSpPr/>
      </dsp:nvSpPr>
      <dsp:spPr>
        <a:xfrm>
          <a:off x="0" y="135697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Module</a:t>
          </a:r>
          <a:endParaRPr lang="en-US" sz="1600" kern="1200" dirty="0"/>
        </a:p>
      </dsp:txBody>
      <dsp:txXfrm>
        <a:off x="0" y="135697"/>
        <a:ext cx="2073592" cy="836996"/>
      </dsp:txXfrm>
    </dsp:sp>
    <dsp:sp modelId="{1D83C0A2-9D71-4F98-A339-7053966EF2FF}">
      <dsp:nvSpPr>
        <dsp:cNvPr id="0" name=""/>
        <dsp:cNvSpPr/>
      </dsp:nvSpPr>
      <dsp:spPr>
        <a:xfrm>
          <a:off x="3157339" y="403990"/>
          <a:ext cx="1307744" cy="404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</a:t>
          </a:r>
          <a:endParaRPr lang="en-US" sz="1400" kern="1200" dirty="0"/>
        </a:p>
      </dsp:txBody>
      <dsp:txXfrm>
        <a:off x="3169182" y="415833"/>
        <a:ext cx="1284058" cy="380667"/>
      </dsp:txXfrm>
    </dsp:sp>
    <dsp:sp modelId="{ABAC4BE1-FA06-4859-B024-959322A221DC}">
      <dsp:nvSpPr>
        <dsp:cNvPr id="0" name=""/>
        <dsp:cNvSpPr/>
      </dsp:nvSpPr>
      <dsp:spPr>
        <a:xfrm>
          <a:off x="2640489" y="808344"/>
          <a:ext cx="1170723" cy="523283"/>
        </a:xfrm>
        <a:custGeom>
          <a:avLst/>
          <a:gdLst/>
          <a:ahLst/>
          <a:cxnLst/>
          <a:rect l="0" t="0" r="0" b="0"/>
          <a:pathLst>
            <a:path>
              <a:moveTo>
                <a:pt x="1170723" y="0"/>
              </a:moveTo>
              <a:lnTo>
                <a:pt x="1170723" y="261641"/>
              </a:lnTo>
              <a:lnTo>
                <a:pt x="0" y="261641"/>
              </a:lnTo>
              <a:lnTo>
                <a:pt x="0" y="5232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775682" y="1331627"/>
          <a:ext cx="1729612" cy="486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GuardProfile.html</a:t>
          </a:r>
          <a:endParaRPr lang="en-US" sz="1400" kern="1200" dirty="0"/>
        </a:p>
      </dsp:txBody>
      <dsp:txXfrm>
        <a:off x="1789920" y="1345865"/>
        <a:ext cx="1701136" cy="457637"/>
      </dsp:txXfrm>
    </dsp:sp>
    <dsp:sp modelId="{7109349D-4EC6-440F-BF90-896DA921BB0F}">
      <dsp:nvSpPr>
        <dsp:cNvPr id="0" name=""/>
        <dsp:cNvSpPr/>
      </dsp:nvSpPr>
      <dsp:spPr>
        <a:xfrm>
          <a:off x="2594769" y="1817741"/>
          <a:ext cx="91440" cy="5304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233"/>
              </a:lnTo>
              <a:lnTo>
                <a:pt x="119825" y="265233"/>
              </a:lnTo>
              <a:lnTo>
                <a:pt x="119825" y="5304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933205" y="2348209"/>
          <a:ext cx="1562777" cy="467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GuardProfile.js</a:t>
          </a:r>
          <a:endParaRPr lang="en-US" sz="1400" kern="1200" dirty="0"/>
        </a:p>
      </dsp:txBody>
      <dsp:txXfrm>
        <a:off x="1946911" y="2361915"/>
        <a:ext cx="1535365" cy="440546"/>
      </dsp:txXfrm>
    </dsp:sp>
    <dsp:sp modelId="{A9E92716-7316-47AA-B374-F30681A06B2D}">
      <dsp:nvSpPr>
        <dsp:cNvPr id="0" name=""/>
        <dsp:cNvSpPr/>
      </dsp:nvSpPr>
      <dsp:spPr>
        <a:xfrm>
          <a:off x="3811212" y="808344"/>
          <a:ext cx="1340325" cy="523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641"/>
              </a:lnTo>
              <a:lnTo>
                <a:pt x="1340325" y="261641"/>
              </a:lnTo>
              <a:lnTo>
                <a:pt x="1340325" y="5232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3824379" y="1331627"/>
          <a:ext cx="2654316" cy="439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GuardRegistration.html</a:t>
          </a:r>
          <a:endParaRPr lang="en-US" sz="1400" kern="1200" dirty="0"/>
        </a:p>
      </dsp:txBody>
      <dsp:txXfrm>
        <a:off x="3837252" y="1344500"/>
        <a:ext cx="2628570" cy="413775"/>
      </dsp:txXfrm>
    </dsp:sp>
    <dsp:sp modelId="{080BFEAB-6581-4EFB-98D0-BF20766E4991}">
      <dsp:nvSpPr>
        <dsp:cNvPr id="0" name=""/>
        <dsp:cNvSpPr/>
      </dsp:nvSpPr>
      <dsp:spPr>
        <a:xfrm>
          <a:off x="5105817" y="1771148"/>
          <a:ext cx="91440" cy="5770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530"/>
              </a:lnTo>
              <a:lnTo>
                <a:pt x="136283" y="288530"/>
              </a:lnTo>
              <a:lnTo>
                <a:pt x="136283" y="5770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4309466" y="2348209"/>
          <a:ext cx="1865268" cy="466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GuardRegistration.js</a:t>
          </a:r>
          <a:endParaRPr lang="en-US" sz="1400" kern="1200" dirty="0"/>
        </a:p>
      </dsp:txBody>
      <dsp:txXfrm>
        <a:off x="4323131" y="2361874"/>
        <a:ext cx="1837938" cy="4392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294367" y="2120069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</a:t>
          </a:r>
          <a:endParaRPr lang="en-US" sz="1600" kern="1200" dirty="0"/>
        </a:p>
      </dsp:txBody>
      <dsp:txXfrm>
        <a:off x="294367" y="2120069"/>
        <a:ext cx="1858828" cy="692529"/>
      </dsp:txXfrm>
    </dsp:sp>
    <dsp:sp modelId="{D8E00C20-4751-4D27-AC7B-153019DB7E37}">
      <dsp:nvSpPr>
        <dsp:cNvPr id="0" name=""/>
        <dsp:cNvSpPr/>
      </dsp:nvSpPr>
      <dsp:spPr>
        <a:xfrm>
          <a:off x="357939" y="1151541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</a:t>
          </a:r>
          <a:endParaRPr lang="en-US" sz="1600" kern="1200" dirty="0"/>
        </a:p>
      </dsp:txBody>
      <dsp:txXfrm>
        <a:off x="357939" y="1151541"/>
        <a:ext cx="1858828" cy="692529"/>
      </dsp:txXfrm>
    </dsp:sp>
    <dsp:sp modelId="{010BF257-9AC6-4B6C-BEC8-16E011944F6A}">
      <dsp:nvSpPr>
        <dsp:cNvPr id="0" name=""/>
        <dsp:cNvSpPr/>
      </dsp:nvSpPr>
      <dsp:spPr>
        <a:xfrm>
          <a:off x="291393" y="236608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Module</a:t>
          </a:r>
          <a:endParaRPr lang="en-US" sz="1600" kern="1200" dirty="0"/>
        </a:p>
      </dsp:txBody>
      <dsp:txXfrm>
        <a:off x="291393" y="236608"/>
        <a:ext cx="1858828" cy="692529"/>
      </dsp:txXfrm>
    </dsp:sp>
    <dsp:sp modelId="{1D83C0A2-9D71-4F98-A339-7053966EF2FF}">
      <dsp:nvSpPr>
        <dsp:cNvPr id="0" name=""/>
        <dsp:cNvSpPr/>
      </dsp:nvSpPr>
      <dsp:spPr>
        <a:xfrm>
          <a:off x="2662395" y="428235"/>
          <a:ext cx="1653379" cy="420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</a:t>
          </a:r>
          <a:endParaRPr lang="en-US" sz="1400" kern="1200" dirty="0"/>
        </a:p>
      </dsp:txBody>
      <dsp:txXfrm>
        <a:off x="2674698" y="440538"/>
        <a:ext cx="1628773" cy="395455"/>
      </dsp:txXfrm>
    </dsp:sp>
    <dsp:sp modelId="{ABAC4BE1-FA06-4859-B024-959322A221DC}">
      <dsp:nvSpPr>
        <dsp:cNvPr id="0" name=""/>
        <dsp:cNvSpPr/>
      </dsp:nvSpPr>
      <dsp:spPr>
        <a:xfrm>
          <a:off x="3443364" y="848296"/>
          <a:ext cx="91440" cy="5638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906"/>
              </a:lnTo>
              <a:lnTo>
                <a:pt x="116185" y="281906"/>
              </a:lnTo>
              <a:lnTo>
                <a:pt x="116185" y="56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2725297" y="1412109"/>
          <a:ext cx="1668506" cy="335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BasicProfile.html</a:t>
          </a:r>
          <a:endParaRPr lang="en-US" sz="1400" kern="1200" dirty="0"/>
        </a:p>
      </dsp:txBody>
      <dsp:txXfrm>
        <a:off x="2735113" y="1421925"/>
        <a:ext cx="1648874" cy="315498"/>
      </dsp:txXfrm>
    </dsp:sp>
    <dsp:sp modelId="{7109349D-4EC6-440F-BF90-896DA921BB0F}">
      <dsp:nvSpPr>
        <dsp:cNvPr id="0" name=""/>
        <dsp:cNvSpPr/>
      </dsp:nvSpPr>
      <dsp:spPr>
        <a:xfrm>
          <a:off x="3513830" y="1747239"/>
          <a:ext cx="91440" cy="5289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483"/>
              </a:lnTo>
              <a:lnTo>
                <a:pt x="66593" y="264483"/>
              </a:lnTo>
              <a:lnTo>
                <a:pt x="66593" y="5289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2725297" y="2276206"/>
          <a:ext cx="1710253" cy="384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BasicProfile.js</a:t>
          </a:r>
          <a:endParaRPr lang="en-US" sz="1400" kern="1200" dirty="0"/>
        </a:p>
      </dsp:txBody>
      <dsp:txXfrm>
        <a:off x="2736565" y="2287474"/>
        <a:ext cx="1687717" cy="36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10389-1130-4DC0-B8A4-972F9CF726FB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13525-1570-4694-A779-B949B9918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9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A42A2-BD3E-4D72-B8F7-D59F204019C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86AA9-7312-477F-BBAA-796E75EB4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63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1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3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8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6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9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46" y="0"/>
            <a:ext cx="9144000" cy="352425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46" y="0"/>
            <a:ext cx="9144000" cy="352425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yguard.herokuapp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Relationship Id="rId9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S516098@mail.nwmissouri.edu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516098@mail.nwmissouri.edu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hyperlink" Target="https://trello.com/login?returnUrl=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bitbucket.org/account/signin/?next=/" TargetMode="External"/><Relationship Id="rId4" Type="http://schemas.openxmlformats.org/officeDocument/2006/relationships/image" Target="../media/image4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S516098@mail.nwmissouri.edu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Web Application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End term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48464" y="4753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4835723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Application-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PartyFreaks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32929830"/>
              </p:ext>
            </p:extLst>
          </p:nvPr>
        </p:nvGraphicFramePr>
        <p:xfrm>
          <a:off x="1990725" y="1663700"/>
          <a:ext cx="6911975" cy="299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7944" y="475501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4448" y="469346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8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347613"/>
            <a:ext cx="6912768" cy="331236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10" y="1605510"/>
            <a:ext cx="1455114" cy="891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5" y="1640333"/>
            <a:ext cx="1191839" cy="11918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7" y="3113147"/>
            <a:ext cx="1557728" cy="1296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78" y="3610929"/>
            <a:ext cx="1483696" cy="8333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45" y="3413612"/>
            <a:ext cx="1191955" cy="99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94" y="3113147"/>
            <a:ext cx="995565" cy="9955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97900"/>
            <a:ext cx="2010400" cy="80416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8137" y="4756639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30389" y="46950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1026" name="Picture 2" descr="Image result for atom editor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7" y="1569427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m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8" y="1532759"/>
            <a:ext cx="1483568" cy="14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len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9" y="3242584"/>
            <a:ext cx="1519584" cy="140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96" y="47836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2440" y="47220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5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916464"/>
            <a:ext cx="6912768" cy="3815526"/>
          </a:xfrm>
        </p:spPr>
        <p:txBody>
          <a:bodyPr/>
          <a:lstStyle/>
          <a:p>
            <a:r>
              <a:rPr lang="en-US" dirty="0" smtClean="0"/>
              <a:t>Version Control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Database        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17898"/>
            <a:ext cx="3681613" cy="1224136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61544"/>
            <a:ext cx="2193052" cy="180244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6702" y="4768690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3856" y="470713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7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7694"/>
            <a:ext cx="3069816" cy="1296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86828"/>
            <a:ext cx="3151642" cy="9770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6036" y="4848476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4448" y="46638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8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has been done?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551331"/>
            <a:ext cx="6912768" cy="31086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customer/fraternity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validations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4069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6791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42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has been done?(Contd..)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551331"/>
            <a:ext cx="6912768" cy="31086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 login (Using credentials given by 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event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Assign guards to the created event (call back function)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members(guards)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4069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6791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3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has been done?(Contd..)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and Basic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551331"/>
            <a:ext cx="6912768" cy="31086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guard user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basic user profile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4069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6791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7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551331"/>
            <a:ext cx="6912768" cy="31086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4069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6791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142456" y="1703731"/>
            <a:ext cx="6912768" cy="310865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functionality in Customer acknowledgement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updates dynamically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7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475289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8556" y="46913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990056" y="1551331"/>
            <a:ext cx="6912768" cy="310865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all the APIs required for host user functionalities.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host user can edit/delete the created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created events are updated dynamically in View events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Guards can be assigned to the created events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11510"/>
            <a:ext cx="8738120" cy="50405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05880" y="663538"/>
            <a:ext cx="8496944" cy="38884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Web Application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and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793545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47319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821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and Basic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registration</a:t>
            </a: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 change password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0296" y="481591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8556" y="47319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90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059583"/>
            <a:ext cx="6912768" cy="3600400"/>
          </a:xfrm>
        </p:spPr>
        <p:txBody>
          <a:bodyPr/>
          <a:lstStyle/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https://partyguard.herokuapp.com/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40" y="453311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46376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055351" y="1059582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functionality is successful in  local host but due to     security issues it is not supported where the application is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hosted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58797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7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27359" y="987574"/>
            <a:ext cx="6912768" cy="2995737"/>
          </a:xfrm>
        </p:spPr>
        <p:txBody>
          <a:bodyPr/>
          <a:lstStyle/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the site in Azure to make it available to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project on client’s machine and making sure that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it works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production support to make application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Wrapping up and loading contents of team repository as     DVD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944" y="465998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462920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6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055351" y="1059582"/>
            <a:ext cx="6912768" cy="2995737"/>
          </a:xfrm>
        </p:spPr>
        <p:txBody>
          <a:bodyPr/>
          <a:lstStyle/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Learned Nodejs, AngularJs,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Bootstrap, MDB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Learned how to use atom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Learned to deploy our web application in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458797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1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Times New Roman" panose="02020603050405020304" pitchFamily="18" charset="0"/>
              </a:rPr>
              <a:t>PartyGuard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Times New Roman" panose="02020603050405020304" pitchFamily="18" charset="0"/>
              </a:rPr>
              <a:t> iOS 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3768" y="192367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Team 21 - BASH GUARDIANS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29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7483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0" dirty="0"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2094" y="2291736"/>
            <a:ext cx="149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Spandana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92053" y="441984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Naveen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04735" y="2286434"/>
            <a:ext cx="13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Vinod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25798" y="229607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Pushpak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3032" y="442993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Sanjeev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96692" y="4429936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Yashwanth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6248" y="228746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Nandeesh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36" y="776151"/>
            <a:ext cx="1873418" cy="1461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45" y="780901"/>
            <a:ext cx="1882972" cy="1472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12" y="773959"/>
            <a:ext cx="1832220" cy="1472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27" y="773960"/>
            <a:ext cx="1771962" cy="1463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3" y="2846275"/>
            <a:ext cx="2269695" cy="1563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02" y="2844272"/>
            <a:ext cx="2270097" cy="1570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53" y="2852110"/>
            <a:ext cx="2077103" cy="153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26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14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>
                <a:cs typeface="Times New Roman" panose="02020603050405020304" pitchFamily="18" charset="0"/>
              </a:rPr>
              <a:t>Team Member Responsibilities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15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Team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>
                          <a:latin typeface="+mj-lt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Sai Spandana Chava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Client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Sanjeev </a:t>
                      </a:r>
                      <a:r>
                        <a:rPr lang="en-US" sz="2000" dirty="0" err="1">
                          <a:latin typeface="+mj-lt"/>
                          <a:cs typeface="Times New Roman" panose="02020603050405020304" pitchFamily="18" charset="0"/>
                        </a:rPr>
                        <a:t>Koneru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Requirements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  <a:cs typeface="Times New Roman" panose="02020603050405020304" pitchFamily="18" charset="0"/>
                        </a:rPr>
                        <a:t>Nandeesh</a:t>
                      </a:r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+mj-lt"/>
                          <a:cs typeface="Times New Roman" panose="02020603050405020304" pitchFamily="18" charset="0"/>
                        </a:rPr>
                        <a:t>Tankasala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Naveen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Issues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  <a:cs typeface="Times New Roman" panose="02020603050405020304" pitchFamily="18" charset="0"/>
                        </a:rPr>
                        <a:t>Pushpak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Quality and Testing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  <a:cs typeface="Times New Roman" panose="02020603050405020304" pitchFamily="18" charset="0"/>
                        </a:rPr>
                        <a:t>Yashwanth</a:t>
                      </a:r>
                      <a:r>
                        <a:rPr lang="en-US" sz="2000" baseline="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+mj-lt"/>
                          <a:cs typeface="Times New Roman" panose="02020603050405020304" pitchFamily="18" charset="0"/>
                        </a:rPr>
                        <a:t>Teja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  <a:cs typeface="Times New Roman" panose="02020603050405020304" pitchFamily="18" charset="0"/>
                        </a:rPr>
                        <a:t>Vinod</a:t>
                      </a:r>
                      <a:r>
                        <a:rPr lang="en-US" sz="2000" baseline="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+mj-lt"/>
                          <a:cs typeface="Times New Roman" panose="02020603050405020304" pitchFamily="18" charset="0"/>
                        </a:rPr>
                        <a:t>Somu</a:t>
                      </a:r>
                      <a:endParaRPr lang="en-US" sz="20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7812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27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5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9672" y="897412"/>
            <a:ext cx="7390764" cy="4170503"/>
          </a:xfrm>
        </p:spPr>
        <p:txBody>
          <a:bodyPr>
            <a:noAutofit/>
          </a:bodyPr>
          <a:lstStyle/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completed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in progress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remaining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17040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28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09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63576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completed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7400" y="555526"/>
            <a:ext cx="7848872" cy="4186933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functionality for Basic, Host and Guard user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services for Basic user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 Register, User Info, Fraternity list, Issue raising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services for Host user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 Team Service, Alerts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services for Guard user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 Register, Alerts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29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4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748345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42" y="3000105"/>
            <a:ext cx="1461387" cy="173437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86" y="780247"/>
            <a:ext cx="1696853" cy="18119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10" y="3000105"/>
            <a:ext cx="1642270" cy="1734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9" y="3000105"/>
            <a:ext cx="1366901" cy="1734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7" r="1870"/>
          <a:stretch/>
        </p:blipFill>
        <p:spPr>
          <a:xfrm>
            <a:off x="6907470" y="779773"/>
            <a:ext cx="1559130" cy="1788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90" b="15751"/>
          <a:stretch/>
        </p:blipFill>
        <p:spPr>
          <a:xfrm>
            <a:off x="6907470" y="2992911"/>
            <a:ext cx="1668671" cy="17343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10403" y="2579748"/>
            <a:ext cx="9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Abishai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5030" y="259934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Sindhuja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6721" y="47026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Srichaitanya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3573" y="474284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Spandana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26793" y="473447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Lokesh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353197" y="46447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Gopinadh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9800" r="13307" b="35600"/>
          <a:stretch/>
        </p:blipFill>
        <p:spPr>
          <a:xfrm>
            <a:off x="4381687" y="738394"/>
            <a:ext cx="1728191" cy="18093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5870" y="25826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Nihitha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2969" y="491492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20789" y="47741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94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339502"/>
            <a:ext cx="7524328" cy="544964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1971060"/>
            <a:ext cx="6912768" cy="18313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service of alert resolved notification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acceptance and cross team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17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6999" y="411324"/>
            <a:ext cx="7355160" cy="46064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remaining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1547664" y="1347614"/>
            <a:ext cx="6912768" cy="29957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handling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information screen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0458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31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4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357" y="225610"/>
            <a:ext cx="7596336" cy="884466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during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9672" y="1664245"/>
            <a:ext cx="7283152" cy="2995737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3688" y="1477200"/>
            <a:ext cx="70041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constraints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services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resolve merge conflicts in bit bucket</a:t>
            </a:r>
          </a:p>
          <a:p>
            <a:pPr>
              <a:spcAft>
                <a:spcPts val="1800"/>
              </a:spcAft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19120" y="47623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32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11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576" y="481644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9673" y="1366110"/>
            <a:ext cx="7424190" cy="2141744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collaborated with web services team “Megatrons”  to make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PartyGuard iOS application works with no errors.                      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33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>
            <a:normAutofit/>
          </a:bodyPr>
          <a:lstStyle/>
          <a:p>
            <a:r>
              <a:rPr lang="en-US" sz="4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34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5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899592" y="555526"/>
            <a:ext cx="748883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The Think 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Tank</a:t>
            </a:r>
          </a:p>
          <a:p>
            <a:pPr algn="ctr"/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Android App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End Term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21" y="1055661"/>
            <a:ext cx="1852018" cy="17281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6" y="1070891"/>
            <a:ext cx="1901623" cy="17129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055661"/>
            <a:ext cx="2006757" cy="166010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45" y="3250937"/>
            <a:ext cx="1857326" cy="155306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9" y="3175616"/>
            <a:ext cx="1901623" cy="162005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46" y="3101571"/>
            <a:ext cx="2009213" cy="1694096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877679" y="2848118"/>
            <a:ext cx="169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Arun</a:t>
            </a:r>
            <a:r>
              <a:rPr lang="en-US" sz="1600" dirty="0" smtClean="0"/>
              <a:t> </a:t>
            </a:r>
            <a:r>
              <a:rPr lang="en-US" sz="1600" dirty="0" err="1" smtClean="0"/>
              <a:t>Nadipudi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324512" y="4801273"/>
            <a:ext cx="1817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Sharath</a:t>
            </a:r>
            <a:r>
              <a:rPr lang="en-US" sz="1600" dirty="0" smtClean="0"/>
              <a:t> </a:t>
            </a:r>
            <a:r>
              <a:rPr lang="en-US" sz="1600" dirty="0" err="1" smtClean="0"/>
              <a:t>Regonda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1874" y="2768623"/>
            <a:ext cx="172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Santosh </a:t>
            </a:r>
            <a:r>
              <a:rPr lang="en-US" sz="1600" dirty="0" err="1" smtClean="0"/>
              <a:t>Boyina</a:t>
            </a:r>
            <a:endParaRPr lang="en-US" sz="16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877679" y="4803998"/>
            <a:ext cx="181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Sreshtha</a:t>
            </a:r>
            <a:r>
              <a:rPr lang="en-US" sz="1600" dirty="0" smtClean="0"/>
              <a:t> </a:t>
            </a:r>
            <a:r>
              <a:rPr lang="en-US" sz="1600" dirty="0" err="1" smtClean="0"/>
              <a:t>Kolluru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524899" y="2834259"/>
            <a:ext cx="141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Nikhil </a:t>
            </a:r>
            <a:r>
              <a:rPr lang="en-US" sz="1600" dirty="0" err="1" smtClean="0"/>
              <a:t>Yerram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951874" y="4845971"/>
            <a:ext cx="1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Sanjana</a:t>
            </a:r>
            <a:r>
              <a:rPr lang="en-US" sz="1600" dirty="0" smtClean="0"/>
              <a:t> </a:t>
            </a:r>
            <a:r>
              <a:rPr lang="en-US" sz="1600" dirty="0" err="1" smtClean="0"/>
              <a:t>Somisetty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706060" y="4774168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691680" y="1059582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Nikhil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Yerram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Nikhil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Yerram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Santosh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Boyina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Sanjana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Somisetty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Sharath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Regonda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Arun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Nadipudi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Sreshtha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Kolluru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84168" y="4555529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6670" y="46998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946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7776864" cy="299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Jacob Stansbury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S516098@mail.nwmissouri.edu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: To get an Android app for the safety of women at parties.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7704" y="1374056"/>
            <a:ext cx="61206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 – IDE used to develop application.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version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EngageUAT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Testing tool.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79712" y="354658"/>
            <a:ext cx="6447501" cy="990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2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584980992"/>
              </p:ext>
            </p:extLst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Prem Abishai Parise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Nihitha Reddy Bhimireddy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Lokesh Reddy Pothapu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Srichaitanya Peddinti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Sindhuja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Pannala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Spandana Velaga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Gopinadh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Cherupally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44008" y="48357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6036" y="47741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131590"/>
            <a:ext cx="727280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previous demo, we have showed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update version of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application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shown the services of basic user registration and basic user login.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Previously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7416824" cy="352839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few weeks, we have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 some of the changes to the   user interface directed as per the client.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worked with the services team and successfully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integrated the services and also integrated with few more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services such as guard registration, guard login, host login and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getting the universities list.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from Previous Client Demo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2872" y="1275606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code for remaining services and integrate.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provide auto login for our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the core functionality features.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4367108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PartyGuard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8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91680" y="1203598"/>
            <a:ext cx="7056784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Retrieving the alerts and displaying it on the Host/Guard side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the list of universities from each available location.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06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iOS Application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28184" y="444395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26548" y="47136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84467"/>
            <a:ext cx="5544616" cy="3703508"/>
          </a:xfrm>
        </p:spPr>
      </p:pic>
      <p:sp>
        <p:nvSpPr>
          <p:cNvPr id="24" name="TextBox 23"/>
          <p:cNvSpPr txBox="1"/>
          <p:nvPr/>
        </p:nvSpPr>
        <p:spPr>
          <a:xfrm>
            <a:off x="4427984" y="46436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 &amp;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63688" y="987574"/>
          <a:ext cx="7272808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00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contact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Satya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Radha </a:t>
                      </a:r>
                      <a:r>
                        <a:rPr lang="en-US" sz="1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Addala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Bhavana Pilli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 Harsha Yadav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Rachakunta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Harika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Danala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Kola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Prasanth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Butna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Mounica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Ramini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4048" y="458797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60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339" y="339502"/>
            <a:ext cx="7524328" cy="884466"/>
          </a:xfrm>
        </p:spPr>
        <p:txBody>
          <a:bodyPr/>
          <a:lstStyle/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-iOS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347614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iOS mobile application for users to prevent sexual assaults and accidents happening in fraternity houses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 of application is to protect women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Girls who went to fraternity events can raise request for help using this free app in their mobiles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446804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4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884467"/>
            <a:ext cx="7283152" cy="377551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working closely with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team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Megatrons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throughout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providing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API links and that data will be used in our mobile application.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1836" y="447531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5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87574"/>
            <a:ext cx="2376264" cy="2376264"/>
          </a:xfrm>
        </p:spPr>
      </p:pic>
      <p:sp>
        <p:nvSpPr>
          <p:cNvPr id="7" name="TextBox 6"/>
          <p:cNvSpPr txBox="1"/>
          <p:nvPr/>
        </p:nvSpPr>
        <p:spPr>
          <a:xfrm>
            <a:off x="1712448" y="3651870"/>
            <a:ext cx="37236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Jacob C Stansbury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S516098@mail.nwmissouri.edu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771550"/>
            <a:ext cx="439248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mission: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web application for users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help them to prevent sexual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assaults and accidents happening within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Greek life specifically fraternity houses.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4763689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8625" y="47021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Image result for swift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059583"/>
            <a:ext cx="1525133" cy="152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892872"/>
            <a:ext cx="2347323" cy="1691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98" y="831172"/>
            <a:ext cx="1966751" cy="1728192"/>
          </a:xfrm>
          <a:prstGeom prst="rect">
            <a:avLst/>
          </a:prstGeom>
        </p:spPr>
      </p:pic>
      <p:pic>
        <p:nvPicPr>
          <p:cNvPr id="8" name="Content Placeholder 5">
            <a:hlinkClick r:id="rId5"/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51870"/>
            <a:ext cx="2289621" cy="763207"/>
          </a:xfrm>
          <a:solidFill>
            <a:schemeClr val="bg1"/>
          </a:solidFill>
        </p:spPr>
      </p:pic>
      <p:pic>
        <p:nvPicPr>
          <p:cNvPr id="9" name="Content Placeholder 3" descr="Fichier:Logo Trello.png — Wikipédia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286" y="3443106"/>
            <a:ext cx="3530094" cy="1090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/>
          <p:cNvSpPr txBox="1"/>
          <p:nvPr/>
        </p:nvSpPr>
        <p:spPr>
          <a:xfrm>
            <a:off x="5381705" y="456786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36410" y="467999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73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275606"/>
            <a:ext cx="6912768" cy="299573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 web services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app provided by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services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call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functionality.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User, Guard and Host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 design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completed.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ogin, Registration, Forgot Password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appropriate changes when issues were raised.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447781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059583"/>
            <a:ext cx="6912768" cy="3600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notification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remaining flows and also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 all the issues.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6056" y="447531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81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behavior of the web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push notifications.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1836" y="457842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8120" y="464264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89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0" y="1923678"/>
            <a:ext cx="2952328" cy="884466"/>
          </a:xfrm>
        </p:spPr>
        <p:txBody>
          <a:bodyPr/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451596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Team54- </a:t>
            </a:r>
            <a:r>
              <a:rPr lang="en-US" dirty="0" err="1" smtClean="0"/>
              <a:t>PartyGuardiOS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9" y="987575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Calibri" panose="020F0502020204030204" pitchFamily="34" charset="0"/>
                <a:ea typeface="맑은 고딕" pitchFamily="50" charset="-127"/>
                <a:cs typeface="Times New Roman" panose="02020603050405020304" pitchFamily="18" charset="0"/>
              </a:rPr>
              <a:t>PartyGuard Android 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8104" y="163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-Android Nachos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"/>
            <a:ext cx="7524328" cy="74834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7953" y="2277563"/>
            <a:ext cx="14975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Harish </a:t>
            </a:r>
            <a:r>
              <a:rPr lang="en-US" sz="15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Yanala</a:t>
            </a: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7946" y="4343077"/>
            <a:ext cx="14022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Harish </a:t>
            </a:r>
            <a:r>
              <a:rPr lang="en-US" sz="15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Yeddluri</a:t>
            </a: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7114" y="2280964"/>
            <a:ext cx="1235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Vinod Kumar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1246" y="2277563"/>
            <a:ext cx="11995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Seshu</a:t>
            </a:r>
            <a:r>
              <a:rPr lang="en-US" sz="15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Kumar</a:t>
            </a: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23556" y="4343077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Sridhar</a:t>
            </a:r>
            <a:endParaRPr lang="en-US" sz="1500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2643" y="4343077"/>
            <a:ext cx="12811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Ashish </a:t>
            </a:r>
            <a:r>
              <a:rPr lang="en-US" sz="15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Peruru</a:t>
            </a: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44851" y="2277563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Rakshith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51" y="744499"/>
            <a:ext cx="1425076" cy="14782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935" y="738996"/>
            <a:ext cx="1417536" cy="1458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958" y="754622"/>
            <a:ext cx="1349884" cy="14543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59" y="756122"/>
            <a:ext cx="1337534" cy="14813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346" y="2813860"/>
            <a:ext cx="1331263" cy="14525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735" y="2842098"/>
            <a:ext cx="1354397" cy="1417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93" y="2813860"/>
            <a:ext cx="1415127" cy="145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Team Member Responsibilities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Rakshith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Anand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Vinod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Kumar </a:t>
                      </a:r>
                      <a:r>
                        <a:rPr lang="en-US" sz="1600" baseline="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Kurma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Seshu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Kumar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Sridhar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Yerasi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Yanala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Ashish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Peruru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Yeddluri</a:t>
                      </a:r>
                      <a:endParaRPr lang="en-US" sz="1600" dirty="0"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371563"/>
            <a:ext cx="1872208" cy="575485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6912768" cy="2995737"/>
          </a:xfrm>
        </p:spPr>
        <p:txBody>
          <a:bodyPr>
            <a:normAutofit/>
          </a:bodyPr>
          <a:lstStyle/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done?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we doing?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needs to be done?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0" descr="Image result for source tree logo"/>
          <p:cNvSpPr>
            <a:spLocks noChangeAspect="1" noChangeArrowheads="1"/>
          </p:cNvSpPr>
          <p:nvPr/>
        </p:nvSpPr>
        <p:spPr bwMode="auto">
          <a:xfrm>
            <a:off x="155575" y="-144463"/>
            <a:ext cx="1032049" cy="1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source tree logo"/>
          <p:cNvSpPr>
            <a:spLocks noChangeAspect="1" noChangeArrowheads="1"/>
          </p:cNvSpPr>
          <p:nvPr/>
        </p:nvSpPr>
        <p:spPr bwMode="auto">
          <a:xfrm>
            <a:off x="4255659" y="3330475"/>
            <a:ext cx="3048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done?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912583"/>
            <a:ext cx="6926110" cy="2995737"/>
          </a:xfrm>
        </p:spPr>
        <p:txBody>
          <a:bodyPr>
            <a:noAutofit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completed integrating the following functionalities with services: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screens with services for basic, guard and host users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profile for the basic user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Refresh functionality for Alert list in Guard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PGTeam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screen with services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Availability(PG Team Toggle button) 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 Alert List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2000" spc="1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1800" spc="1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339" y="339502"/>
            <a:ext cx="7524328" cy="88446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PartyGuard-Web Application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7339" y="1347614"/>
            <a:ext cx="7383097" cy="299573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application which will be accessible to three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kinds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Master user, Host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user, Guard user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will offer service to subscribed fraternity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houses only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subscribed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fraternity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their social gatherings to create a safe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artyGuard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works in coordination with     Android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and iOS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72640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95095" y="47378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210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done?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923216"/>
            <a:ext cx="7128791" cy="2995737"/>
          </a:xfrm>
        </p:spPr>
        <p:txBody>
          <a:bodyPr>
            <a:noAutofit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completed integrating the following functionalities with services: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Alert List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 Alert List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 Alerts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 Alert History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validation issues with Login Activity and Basic, Guard user Registration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1800" spc="1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we doing?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901951"/>
            <a:ext cx="6926110" cy="2995737"/>
          </a:xfrm>
        </p:spPr>
        <p:txBody>
          <a:bodyPr>
            <a:normAutofit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working on: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screens as and when services are ready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for the developed screens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Documentation, User manual and cross team testing</a:t>
            </a:r>
          </a:p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endParaRPr lang="en-US" sz="1800" spc="1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needs to be done?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901689"/>
            <a:ext cx="6926110" cy="2995737"/>
          </a:xfrm>
        </p:spPr>
        <p:txBody>
          <a:bodyPr>
            <a:noAutofit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work on: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the list of services for various users:</a:t>
            </a:r>
          </a:p>
          <a:p>
            <a:pPr marL="285750" indent="-28575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User: 4</a:t>
            </a:r>
          </a:p>
          <a:p>
            <a:pPr marL="285750" indent="-28575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User: 3</a:t>
            </a:r>
          </a:p>
          <a:p>
            <a:pPr marL="285750" indent="-28575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 User: 3</a:t>
            </a:r>
          </a:p>
          <a:p>
            <a:pPr marL="285750" indent="-28575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 and Integration testing</a:t>
            </a:r>
          </a:p>
          <a:p>
            <a:pPr marL="285750" indent="-28575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None/>
            </a:pPr>
            <a:endParaRPr lang="en-US" sz="1800" spc="1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022492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987574"/>
            <a:ext cx="6926110" cy="299573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the challenges that we faced while working on the project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Integration time frame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availability in the existing services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Resolving 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erge conflicts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custom controls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Collaborating with different teams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None/>
            </a:pPr>
            <a:endParaRPr lang="en-US" sz="1800" spc="1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564" y="19548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987574"/>
            <a:ext cx="6926110" cy="2995737"/>
          </a:xfrm>
        </p:spPr>
        <p:txBody>
          <a:bodyPr>
            <a:normAutofit/>
          </a:bodyPr>
          <a:lstStyle/>
          <a:p>
            <a:pPr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</a:pP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the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we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learnt 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working on the project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analysis phase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not all about programming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Proactive approach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work</a:t>
            </a:r>
            <a:endParaRPr lang="en-US" sz="20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506" y="1779662"/>
            <a:ext cx="5328592" cy="88446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PartyGuard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1995686"/>
            <a:ext cx="2232248" cy="88446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Thank You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6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899592" y="555526"/>
            <a:ext cx="748883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Megatrons</a:t>
            </a:r>
          </a:p>
          <a:p>
            <a:pPr algn="ctr"/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WebServices</a:t>
            </a: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End Term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4875425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884466"/>
            <a:ext cx="1515712" cy="13992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60" y="884466"/>
            <a:ext cx="1584176" cy="13992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03" y="850416"/>
            <a:ext cx="1552225" cy="155404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91681" y="1882949"/>
            <a:ext cx="1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PRASUNJIT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58517" y="1882949"/>
            <a:ext cx="166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MANOJ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47192" y="2004353"/>
            <a:ext cx="147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SRIKANTH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" y="2715766"/>
            <a:ext cx="1574750" cy="158417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195736" y="2857337"/>
            <a:ext cx="128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NAVYA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40" y="2715766"/>
            <a:ext cx="1694636" cy="1656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619982" y="3971840"/>
            <a:ext cx="1546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TARUNI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37" y="2702656"/>
            <a:ext cx="1638436" cy="16380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314618" y="3971840"/>
            <a:ext cx="16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SAIRAM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34" y="2702656"/>
            <a:ext cx="1698405" cy="166929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193569" y="3987229"/>
            <a:ext cx="17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SAIRAGHAVA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11658" y="4721537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691680" y="1059582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Prasunjit Nayak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 smtClean="0"/>
                        <a:t>Manoj Kumar Are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 smtClean="0"/>
                        <a:t>Srikanth Chippa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 smtClean="0"/>
                        <a:t>Taruni Bollu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 smtClean="0"/>
                        <a:t>Navya Bachati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Sairam Madhavaram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 smtClean="0"/>
                        <a:t>Raghava Singamneni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16016" y="472209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38967850"/>
              </p:ext>
            </p:extLst>
          </p:nvPr>
        </p:nvGraphicFramePr>
        <p:xfrm>
          <a:off x="1835696" y="1635646"/>
          <a:ext cx="7056784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32682" y="475337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828" y="46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15919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946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7200800" cy="299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Jacob Stansbury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S516098@mail.nwmissouri.edu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To provide WebServices to mobile and web clients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to PartyGuard 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4659982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7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7704" y="1374056"/>
            <a:ext cx="61206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implemented as per standard API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and future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Budget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79712" y="354658"/>
            <a:ext cx="6447501" cy="990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338" y="4659982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89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131590"/>
            <a:ext cx="7272808" cy="299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API’s completed to support web and  mobile clients – 28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 in with appropriate 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based authentication(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access and edit their profile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Fraternity/Customer registration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list of fraternities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Functionalities Achieved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32040" y="4587974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8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7416824" cy="35283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trigger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 and resolve 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events for fraternities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or deactivate the guards- Toggle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cloud integration with mobile and web clients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Functionalities Achieved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0032" y="4609201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3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95486"/>
            <a:ext cx="7848872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Implemented in the API :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90725" y="1731994"/>
            <a:ext cx="6911975" cy="285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55726"/>
            <a:ext cx="2560320" cy="1821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4591019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06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95486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Implemented in the API :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Exception Handling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79712" y="1347614"/>
            <a:ext cx="6264696" cy="3211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2040" y="4673024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85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339502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web and mobile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4659982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64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67494"/>
            <a:ext cx="7222239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and future works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Notification</a:t>
            </a: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API permanently to Azure (Pay as you go)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4659982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59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95486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Budget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58742" y="1372160"/>
            <a:ext cx="6783169" cy="2995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8064" y="4659981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47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67494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Budget – App Service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07704" y="1275606"/>
            <a:ext cx="6720094" cy="2995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1836" y="4659982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1641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232341691"/>
              </p:ext>
            </p:extLst>
          </p:nvPr>
        </p:nvGraphicFramePr>
        <p:xfrm>
          <a:off x="1619672" y="1448222"/>
          <a:ext cx="7283028" cy="3455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19672" y="123478"/>
            <a:ext cx="7524328" cy="720080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8357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6828" y="47192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86070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38593" y="4443958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2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2872" y="1275606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code for remaining services and integrate.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provide auto login for our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the core functionality features.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267494"/>
            <a:ext cx="7524328" cy="884466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4816129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51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300718"/>
            <a:ext cx="7524328" cy="88446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91680" y="1203598"/>
            <a:ext cx="7056784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Retrieving the alerts and displaying it on the Host/Guard side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the list of universities from each available location.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451596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7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641820933"/>
              </p:ext>
            </p:extLst>
          </p:nvPr>
        </p:nvGraphicFramePr>
        <p:xfrm>
          <a:off x="1990725" y="1663700"/>
          <a:ext cx="6911975" cy="299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55976" y="482671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2629" y="4765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0819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2269</Words>
  <Application>Microsoft Office PowerPoint</Application>
  <PresentationFormat>On-screen Show (16:9)</PresentationFormat>
  <Paragraphs>654</Paragraphs>
  <Slides>82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맑은 고딕</vt:lpstr>
      <vt:lpstr>Arial</vt:lpstr>
      <vt:lpstr>Calibri</vt:lpstr>
      <vt:lpstr>Courier New</vt:lpstr>
      <vt:lpstr>Times New Roman</vt:lpstr>
      <vt:lpstr>Wingdings</vt:lpstr>
      <vt:lpstr>Office Theme</vt:lpstr>
      <vt:lpstr>Custom Design</vt:lpstr>
      <vt:lpstr>PowerPoint Presentation</vt:lpstr>
      <vt:lpstr>Outline</vt:lpstr>
      <vt:lpstr>Team Members</vt:lpstr>
      <vt:lpstr>Team Member Responsibilities</vt:lpstr>
      <vt:lpstr>Client Information</vt:lpstr>
      <vt:lpstr>PartyGuard-Web Application</vt:lpstr>
      <vt:lpstr>Modules</vt:lpstr>
      <vt:lpstr>Modules(Contd..)</vt:lpstr>
      <vt:lpstr>Modules(Contd..)</vt:lpstr>
      <vt:lpstr>Modules(Contd..)</vt:lpstr>
      <vt:lpstr>Tools and Technologies Stack</vt:lpstr>
      <vt:lpstr>Tools and Technologies Stack (Contd..)</vt:lpstr>
      <vt:lpstr>Tools and Technologies Stack (Contd..)</vt:lpstr>
      <vt:lpstr>Tools and Technologies Stack (Contd..)</vt:lpstr>
      <vt:lpstr>What has been done?</vt:lpstr>
      <vt:lpstr>What has been done?(Contd..)</vt:lpstr>
      <vt:lpstr>What has been done?(Contd..)</vt:lpstr>
      <vt:lpstr>What’s new?</vt:lpstr>
      <vt:lpstr>What’s new? (Contd..)</vt:lpstr>
      <vt:lpstr>What’s new?(Contd..)</vt:lpstr>
      <vt:lpstr> Demo </vt:lpstr>
      <vt:lpstr>Challenges</vt:lpstr>
      <vt:lpstr>Future Tasks</vt:lpstr>
      <vt:lpstr>Lessons Learnt</vt:lpstr>
      <vt:lpstr>PowerPoint Presentation</vt:lpstr>
      <vt:lpstr>Team Members</vt:lpstr>
      <vt:lpstr>Team Member Responsibilities</vt:lpstr>
      <vt:lpstr>Outline</vt:lpstr>
      <vt:lpstr>Work completed</vt:lpstr>
      <vt:lpstr>Work in progress</vt:lpstr>
      <vt:lpstr>PowerPoint Presentation</vt:lpstr>
      <vt:lpstr>Challenges faced during Development</vt:lpstr>
      <vt:lpstr>Team Collaboration</vt:lpstr>
      <vt:lpstr>PartyGuard Demo</vt:lpstr>
      <vt:lpstr>PowerPoint Presentation</vt:lpstr>
      <vt:lpstr>Team members</vt:lpstr>
      <vt:lpstr>Team Member Responsibilities</vt:lpstr>
      <vt:lpstr>Client Information</vt:lpstr>
      <vt:lpstr>Technologies</vt:lpstr>
      <vt:lpstr>Work Done Previously</vt:lpstr>
      <vt:lpstr>Work Done from Previous Client Demo</vt:lpstr>
      <vt:lpstr>PartyGuard Demo</vt:lpstr>
      <vt:lpstr>Future Tasks</vt:lpstr>
      <vt:lpstr>Challenges Faced</vt:lpstr>
      <vt:lpstr>PowerPoint Presentation</vt:lpstr>
      <vt:lpstr>Team Members</vt:lpstr>
      <vt:lpstr>Roles &amp; Responsibilities</vt:lpstr>
      <vt:lpstr>PartyGuard-iOS</vt:lpstr>
      <vt:lpstr>Collaboration</vt:lpstr>
      <vt:lpstr>Tools &amp; Technologies used</vt:lpstr>
      <vt:lpstr>Progress</vt:lpstr>
      <vt:lpstr>Future Tasks</vt:lpstr>
      <vt:lpstr>Challenges</vt:lpstr>
      <vt:lpstr>DEMO</vt:lpstr>
      <vt:lpstr>PowerPoint Presentation</vt:lpstr>
      <vt:lpstr>Team Members</vt:lpstr>
      <vt:lpstr>Team Member Responsibilities</vt:lpstr>
      <vt:lpstr>Outline</vt:lpstr>
      <vt:lpstr>What have we done?</vt:lpstr>
      <vt:lpstr>What have we done?</vt:lpstr>
      <vt:lpstr>What are we doing?</vt:lpstr>
      <vt:lpstr>What needs to be done?</vt:lpstr>
      <vt:lpstr>Challenges Faced</vt:lpstr>
      <vt:lpstr>Lessons Learnt</vt:lpstr>
      <vt:lpstr>PartyGuard Demonstration</vt:lpstr>
      <vt:lpstr>Thank You</vt:lpstr>
      <vt:lpstr>PowerPoint Presentation</vt:lpstr>
      <vt:lpstr>Team members</vt:lpstr>
      <vt:lpstr>Team Member Responsibilities</vt:lpstr>
      <vt:lpstr>Client Information</vt:lpstr>
      <vt:lpstr>Agenda</vt:lpstr>
      <vt:lpstr>Core Functionalities Achieved</vt:lpstr>
      <vt:lpstr>Core Functionalities Achieved</vt:lpstr>
      <vt:lpstr>Features Implemented in the API : Security</vt:lpstr>
      <vt:lpstr>Features Implemented in the API :  Validation &amp; Exception Handling</vt:lpstr>
      <vt:lpstr>Challenges faced</vt:lpstr>
      <vt:lpstr>Current and future works</vt:lpstr>
      <vt:lpstr>Cloud Budget - SQL</vt:lpstr>
      <vt:lpstr>Cloud Budget – App Service</vt:lpstr>
      <vt:lpstr>PartyGuard Demo</vt:lpstr>
      <vt:lpstr>Future Tasks</vt:lpstr>
      <vt:lpstr>Challenges Faced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Bachati,Navya</cp:lastModifiedBy>
  <cp:revision>97</cp:revision>
  <dcterms:created xsi:type="dcterms:W3CDTF">2014-04-01T16:27:38Z</dcterms:created>
  <dcterms:modified xsi:type="dcterms:W3CDTF">2016-11-21T03:32:04Z</dcterms:modified>
</cp:coreProperties>
</file>